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0"/>
  </p:notesMasterIdLst>
  <p:handoutMasterIdLst>
    <p:handoutMasterId r:id="rId11"/>
  </p:handoutMasterIdLst>
  <p:sldIdLst>
    <p:sldId id="263" r:id="rId3"/>
    <p:sldId id="393" r:id="rId4"/>
    <p:sldId id="398" r:id="rId5"/>
    <p:sldId id="396" r:id="rId6"/>
    <p:sldId id="395" r:id="rId7"/>
    <p:sldId id="399" r:id="rId8"/>
    <p:sldId id="400"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he Turret" initials="TT"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002B"/>
    <a:srgbClr val="FFCC6B"/>
    <a:srgbClr val="D96709"/>
    <a:srgbClr val="E42B2B"/>
    <a:srgbClr val="2B2B2B"/>
    <a:srgbClr val="FC0427"/>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838" autoAdjust="0"/>
    <p:restoredTop sz="97731" autoAdjust="0"/>
  </p:normalViewPr>
  <p:slideViewPr>
    <p:cSldViewPr>
      <p:cViewPr varScale="1">
        <p:scale>
          <a:sx n="68" d="100"/>
          <a:sy n="68" d="100"/>
        </p:scale>
        <p:origin x="780"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8" d="100"/>
        <a:sy n="68" d="100"/>
      </p:scale>
      <p:origin x="0" y="0"/>
    </p:cViewPr>
  </p:sorterViewPr>
  <p:notesViewPr>
    <p:cSldViewPr>
      <p:cViewPr varScale="1">
        <p:scale>
          <a:sx n="83" d="100"/>
          <a:sy n="83" d="100"/>
        </p:scale>
        <p:origin x="-1992" y="-78"/>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4247C7-9F1B-4126-A150-16372BB1C1FF}"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CA"/>
        </a:p>
      </dgm:t>
    </dgm:pt>
    <dgm:pt modelId="{D1BD74B2-5C28-46FE-AEF6-B6F56B531F62}">
      <dgm:prSet phldrT="[Text]" custT="1"/>
      <dgm:spPr/>
      <dgm:t>
        <a:bodyPr/>
        <a:lstStyle/>
        <a:p>
          <a:r>
            <a:rPr lang="en-CA" sz="2000" b="1" dirty="0"/>
            <a:t>Kip Harrington</a:t>
          </a:r>
        </a:p>
        <a:p>
          <a:r>
            <a:rPr lang="en-CA" sz="2000" dirty="0"/>
            <a:t>Chair/AOA Program Director</a:t>
          </a:r>
        </a:p>
      </dgm:t>
    </dgm:pt>
    <dgm:pt modelId="{1AEABBE0-3C1A-4B9B-A1FA-ACA78865CF37}" type="parTrans" cxnId="{E88831DE-1A14-4EE2-86CA-C20CDD7695BB}">
      <dgm:prSet/>
      <dgm:spPr/>
      <dgm:t>
        <a:bodyPr/>
        <a:lstStyle/>
        <a:p>
          <a:endParaRPr lang="en-CA"/>
        </a:p>
      </dgm:t>
    </dgm:pt>
    <dgm:pt modelId="{695A409C-C5FF-4926-85B4-A1B4470779B0}" type="sibTrans" cxnId="{E88831DE-1A14-4EE2-86CA-C20CDD7695BB}">
      <dgm:prSet/>
      <dgm:spPr/>
      <dgm:t>
        <a:bodyPr/>
        <a:lstStyle/>
        <a:p>
          <a:endParaRPr lang="en-CA"/>
        </a:p>
      </dgm:t>
    </dgm:pt>
    <dgm:pt modelId="{5A7C561E-99FD-491A-9D01-2470414B6C61}">
      <dgm:prSet phldrT="[Text]"/>
      <dgm:spPr/>
      <dgm:t>
        <a:bodyPr/>
        <a:lstStyle/>
        <a:p>
          <a:r>
            <a:rPr lang="en-CA" dirty="0"/>
            <a:t>U19/FIS </a:t>
          </a:r>
        </a:p>
        <a:p>
          <a:r>
            <a:rPr lang="en-CA" b="1" dirty="0"/>
            <a:t>Joey Lavigne</a:t>
          </a:r>
        </a:p>
      </dgm:t>
    </dgm:pt>
    <dgm:pt modelId="{84113470-71ED-42EF-9C0F-41722E4197A1}" type="parTrans" cxnId="{5B29FA0A-FD1A-44CC-A3A7-38089E3C2F72}">
      <dgm:prSet/>
      <dgm:spPr/>
      <dgm:t>
        <a:bodyPr/>
        <a:lstStyle/>
        <a:p>
          <a:endParaRPr lang="en-CA"/>
        </a:p>
      </dgm:t>
    </dgm:pt>
    <dgm:pt modelId="{8FD12B88-0C76-4D86-98B8-1756D95E81A0}" type="sibTrans" cxnId="{5B29FA0A-FD1A-44CC-A3A7-38089E3C2F72}">
      <dgm:prSet/>
      <dgm:spPr/>
      <dgm:t>
        <a:bodyPr/>
        <a:lstStyle/>
        <a:p>
          <a:endParaRPr lang="en-CA"/>
        </a:p>
      </dgm:t>
    </dgm:pt>
    <dgm:pt modelId="{554DD41B-DF35-48C3-B47C-44B60056CF3C}">
      <dgm:prSet phldrT="[Text]"/>
      <dgm:spPr/>
      <dgm:t>
        <a:bodyPr/>
        <a:lstStyle/>
        <a:p>
          <a:r>
            <a:rPr lang="en-CA" dirty="0"/>
            <a:t>U16 </a:t>
          </a:r>
        </a:p>
        <a:p>
          <a:r>
            <a:rPr lang="en-CA" b="1" dirty="0"/>
            <a:t>Heather Metzger &amp; Graeme Buckrell</a:t>
          </a:r>
        </a:p>
      </dgm:t>
    </dgm:pt>
    <dgm:pt modelId="{AECFABFB-FD29-46F6-A01F-B2C7902E0572}" type="parTrans" cxnId="{B6E2B25C-AB69-41F7-B0DB-7E19D10A198A}">
      <dgm:prSet/>
      <dgm:spPr/>
      <dgm:t>
        <a:bodyPr/>
        <a:lstStyle/>
        <a:p>
          <a:endParaRPr lang="en-CA"/>
        </a:p>
      </dgm:t>
    </dgm:pt>
    <dgm:pt modelId="{B5D24847-1573-4E80-B293-B704968EF131}" type="sibTrans" cxnId="{B6E2B25C-AB69-41F7-B0DB-7E19D10A198A}">
      <dgm:prSet/>
      <dgm:spPr/>
      <dgm:t>
        <a:bodyPr/>
        <a:lstStyle/>
        <a:p>
          <a:endParaRPr lang="en-CA"/>
        </a:p>
      </dgm:t>
    </dgm:pt>
    <dgm:pt modelId="{6753922D-1CEE-42BA-8F9D-A94A381F7B2A}">
      <dgm:prSet phldrT="[Text]"/>
      <dgm:spPr/>
      <dgm:t>
        <a:bodyPr/>
        <a:lstStyle/>
        <a:p>
          <a:r>
            <a:rPr lang="en-CA" dirty="0"/>
            <a:t>U14 </a:t>
          </a:r>
        </a:p>
        <a:p>
          <a:r>
            <a:rPr lang="en-CA" b="1" dirty="0"/>
            <a:t>Jacques Reid </a:t>
          </a:r>
        </a:p>
      </dgm:t>
    </dgm:pt>
    <dgm:pt modelId="{9E20FF75-8558-41DA-B06C-74C4356F7E74}" type="parTrans" cxnId="{D9E03C5D-5A2F-473C-B511-F4AD99F2C2A9}">
      <dgm:prSet/>
      <dgm:spPr/>
      <dgm:t>
        <a:bodyPr/>
        <a:lstStyle/>
        <a:p>
          <a:endParaRPr lang="en-CA"/>
        </a:p>
      </dgm:t>
    </dgm:pt>
    <dgm:pt modelId="{22F0B012-5DEA-4408-8B1C-A577595B2A05}" type="sibTrans" cxnId="{D9E03C5D-5A2F-473C-B511-F4AD99F2C2A9}">
      <dgm:prSet/>
      <dgm:spPr/>
      <dgm:t>
        <a:bodyPr/>
        <a:lstStyle/>
        <a:p>
          <a:endParaRPr lang="en-CA"/>
        </a:p>
      </dgm:t>
    </dgm:pt>
    <dgm:pt modelId="{957F45CA-340C-4463-86D0-479BE8D79BC9}">
      <dgm:prSet/>
      <dgm:spPr/>
      <dgm:t>
        <a:bodyPr/>
        <a:lstStyle/>
        <a:p>
          <a:r>
            <a:rPr lang="en-CA" dirty="0"/>
            <a:t>SOD REP.</a:t>
          </a:r>
        </a:p>
        <a:p>
          <a:r>
            <a:rPr lang="en-CA" dirty="0"/>
            <a:t>TES</a:t>
          </a:r>
        </a:p>
        <a:p>
          <a:r>
            <a:rPr lang="en-CA" dirty="0"/>
            <a:t>Hynes</a:t>
          </a:r>
        </a:p>
      </dgm:t>
    </dgm:pt>
    <dgm:pt modelId="{6ECA82AD-CD89-4F01-B596-7FDE09DC1E65}" type="parTrans" cxnId="{08642458-3C0E-4502-A95F-95C971C15197}">
      <dgm:prSet/>
      <dgm:spPr/>
      <dgm:t>
        <a:bodyPr/>
        <a:lstStyle/>
        <a:p>
          <a:endParaRPr lang="en-CA"/>
        </a:p>
      </dgm:t>
    </dgm:pt>
    <dgm:pt modelId="{7A0B6E57-DF11-48F4-B5DF-8FF755727CCE}" type="sibTrans" cxnId="{08642458-3C0E-4502-A95F-95C971C15197}">
      <dgm:prSet/>
      <dgm:spPr/>
      <dgm:t>
        <a:bodyPr/>
        <a:lstStyle/>
        <a:p>
          <a:endParaRPr lang="en-CA"/>
        </a:p>
      </dgm:t>
    </dgm:pt>
    <dgm:pt modelId="{6000DFE3-F66F-43BB-A5F2-7BFD8A13FD05}">
      <dgm:prSet/>
      <dgm:spPr/>
      <dgm:t>
        <a:bodyPr/>
        <a:lstStyle/>
        <a:p>
          <a:r>
            <a:rPr lang="en-CA" dirty="0"/>
            <a:t>NOD REP.</a:t>
          </a:r>
        </a:p>
        <a:p>
          <a:r>
            <a:rPr lang="en-CA" dirty="0"/>
            <a:t>Dave </a:t>
          </a:r>
        </a:p>
        <a:p>
          <a:r>
            <a:rPr lang="en-CA" dirty="0"/>
            <a:t>Hunt</a:t>
          </a:r>
        </a:p>
      </dgm:t>
    </dgm:pt>
    <dgm:pt modelId="{E4FF3E88-E324-4B47-87FA-888D4F54977C}" type="parTrans" cxnId="{FA6856BD-58C6-4257-B26D-995A2EFDD7B8}">
      <dgm:prSet/>
      <dgm:spPr/>
      <dgm:t>
        <a:bodyPr/>
        <a:lstStyle/>
        <a:p>
          <a:endParaRPr lang="en-CA"/>
        </a:p>
      </dgm:t>
    </dgm:pt>
    <dgm:pt modelId="{D2ED1D83-16A7-47EA-A99E-2F7354782B00}" type="sibTrans" cxnId="{FA6856BD-58C6-4257-B26D-995A2EFDD7B8}">
      <dgm:prSet/>
      <dgm:spPr/>
      <dgm:t>
        <a:bodyPr/>
        <a:lstStyle/>
        <a:p>
          <a:endParaRPr lang="en-CA"/>
        </a:p>
      </dgm:t>
    </dgm:pt>
    <dgm:pt modelId="{675DE71D-C7DB-404D-A1B8-508E69B99791}">
      <dgm:prSet/>
      <dgm:spPr/>
      <dgm:t>
        <a:bodyPr/>
        <a:lstStyle/>
        <a:p>
          <a:r>
            <a:rPr lang="en-CA" dirty="0"/>
            <a:t>LSDA REP.</a:t>
          </a:r>
        </a:p>
        <a:p>
          <a:r>
            <a:rPr lang="en-CA" dirty="0"/>
            <a:t>Doug Robinson</a:t>
          </a:r>
        </a:p>
      </dgm:t>
    </dgm:pt>
    <dgm:pt modelId="{C0457B51-FAFF-46A6-A103-F20849281489}" type="parTrans" cxnId="{2EC1D1D8-9FF8-4021-98DD-3F222F533A9E}">
      <dgm:prSet/>
      <dgm:spPr/>
      <dgm:t>
        <a:bodyPr/>
        <a:lstStyle/>
        <a:p>
          <a:endParaRPr lang="en-CA"/>
        </a:p>
      </dgm:t>
    </dgm:pt>
    <dgm:pt modelId="{1D16EA54-CEA9-42E6-A083-31CEC88AB5A0}" type="sibTrans" cxnId="{2EC1D1D8-9FF8-4021-98DD-3F222F533A9E}">
      <dgm:prSet/>
      <dgm:spPr/>
      <dgm:t>
        <a:bodyPr/>
        <a:lstStyle/>
        <a:p>
          <a:endParaRPr lang="en-CA"/>
        </a:p>
      </dgm:t>
    </dgm:pt>
    <dgm:pt modelId="{15F48C7B-09A0-4648-B621-3302B40877F6}">
      <dgm:prSet/>
      <dgm:spPr/>
      <dgm:t>
        <a:bodyPr/>
        <a:lstStyle/>
        <a:p>
          <a:r>
            <a:rPr lang="en-CA" dirty="0"/>
            <a:t>NCD</a:t>
          </a:r>
        </a:p>
        <a:p>
          <a:r>
            <a:rPr lang="en-CA" dirty="0"/>
            <a:t>REP.</a:t>
          </a:r>
        </a:p>
        <a:p>
          <a:r>
            <a:rPr lang="en-CA" dirty="0"/>
            <a:t>Bruce Monkman</a:t>
          </a:r>
        </a:p>
      </dgm:t>
    </dgm:pt>
    <dgm:pt modelId="{7A1DA6A1-3A76-412B-9635-9F02F2FB0BA1}" type="parTrans" cxnId="{1A0C9145-987D-4431-88CF-2850BDDD9C90}">
      <dgm:prSet/>
      <dgm:spPr/>
      <dgm:t>
        <a:bodyPr/>
        <a:lstStyle/>
        <a:p>
          <a:endParaRPr lang="en-CA"/>
        </a:p>
      </dgm:t>
    </dgm:pt>
    <dgm:pt modelId="{16D42553-70AF-4507-8A70-877DAA9DA71B}" type="sibTrans" cxnId="{1A0C9145-987D-4431-88CF-2850BDDD9C90}">
      <dgm:prSet/>
      <dgm:spPr/>
      <dgm:t>
        <a:bodyPr/>
        <a:lstStyle/>
        <a:p>
          <a:endParaRPr lang="en-CA"/>
        </a:p>
      </dgm:t>
    </dgm:pt>
    <dgm:pt modelId="{BC364C1B-0FC5-4001-8A71-368314CFEC9F}">
      <dgm:prSet/>
      <dgm:spPr/>
      <dgm:t>
        <a:bodyPr/>
        <a:lstStyle/>
        <a:p>
          <a:r>
            <a:rPr lang="en-CA" dirty="0"/>
            <a:t>Ski Cross Bennett Carter</a:t>
          </a:r>
        </a:p>
      </dgm:t>
    </dgm:pt>
    <dgm:pt modelId="{2BD13502-CE55-4BB1-91A8-D11990DDD5AD}" type="parTrans" cxnId="{8478C284-BB07-4824-9510-18BB8C168F3B}">
      <dgm:prSet/>
      <dgm:spPr/>
      <dgm:t>
        <a:bodyPr/>
        <a:lstStyle/>
        <a:p>
          <a:endParaRPr lang="en-CA"/>
        </a:p>
      </dgm:t>
    </dgm:pt>
    <dgm:pt modelId="{34F1AEA7-1896-4965-AB52-E0E22A37C0C1}" type="sibTrans" cxnId="{8478C284-BB07-4824-9510-18BB8C168F3B}">
      <dgm:prSet/>
      <dgm:spPr/>
      <dgm:t>
        <a:bodyPr/>
        <a:lstStyle/>
        <a:p>
          <a:endParaRPr lang="en-CA"/>
        </a:p>
      </dgm:t>
    </dgm:pt>
    <dgm:pt modelId="{930B73EC-6D96-416E-91B1-D12A83C863E6}">
      <dgm:prSet/>
      <dgm:spPr/>
      <dgm:t>
        <a:bodyPr/>
        <a:lstStyle/>
        <a:p>
          <a:r>
            <a:rPr lang="en-CA" dirty="0"/>
            <a:t>Para Alpine Gwen Binsfeld</a:t>
          </a:r>
        </a:p>
      </dgm:t>
    </dgm:pt>
    <dgm:pt modelId="{B0FE5921-D92A-49C7-A545-5A302809538D}" type="parTrans" cxnId="{D7161E27-2139-4C3B-8295-AA30AE4C5A21}">
      <dgm:prSet/>
      <dgm:spPr/>
      <dgm:t>
        <a:bodyPr/>
        <a:lstStyle/>
        <a:p>
          <a:endParaRPr lang="en-CA"/>
        </a:p>
      </dgm:t>
    </dgm:pt>
    <dgm:pt modelId="{5AE9A225-E57F-4067-8FDB-97549F0F1C11}" type="sibTrans" cxnId="{D7161E27-2139-4C3B-8295-AA30AE4C5A21}">
      <dgm:prSet/>
      <dgm:spPr/>
      <dgm:t>
        <a:bodyPr/>
        <a:lstStyle/>
        <a:p>
          <a:endParaRPr lang="en-CA"/>
        </a:p>
      </dgm:t>
    </dgm:pt>
    <dgm:pt modelId="{EA440C81-0A41-4931-B6BF-04D38BB0652E}" type="pres">
      <dgm:prSet presAssocID="{C94247C7-9F1B-4126-A150-16372BB1C1FF}" presName="hierChild1" presStyleCnt="0">
        <dgm:presLayoutVars>
          <dgm:orgChart val="1"/>
          <dgm:chPref val="1"/>
          <dgm:dir/>
          <dgm:animOne val="branch"/>
          <dgm:animLvl val="lvl"/>
          <dgm:resizeHandles/>
        </dgm:presLayoutVars>
      </dgm:prSet>
      <dgm:spPr/>
    </dgm:pt>
    <dgm:pt modelId="{183DDF5A-6EC2-441D-A1C9-EFEBDF8B3BEE}" type="pres">
      <dgm:prSet presAssocID="{D1BD74B2-5C28-46FE-AEF6-B6F56B531F62}" presName="hierRoot1" presStyleCnt="0">
        <dgm:presLayoutVars>
          <dgm:hierBranch val="init"/>
        </dgm:presLayoutVars>
      </dgm:prSet>
      <dgm:spPr/>
    </dgm:pt>
    <dgm:pt modelId="{F0A31FC5-DF75-4BB7-AD71-8EE7FE2A9815}" type="pres">
      <dgm:prSet presAssocID="{D1BD74B2-5C28-46FE-AEF6-B6F56B531F62}" presName="rootComposite1" presStyleCnt="0"/>
      <dgm:spPr/>
    </dgm:pt>
    <dgm:pt modelId="{FA91C61D-C25F-44E4-A92B-D76361695B42}" type="pres">
      <dgm:prSet presAssocID="{D1BD74B2-5C28-46FE-AEF6-B6F56B531F62}" presName="rootText1" presStyleLbl="node0" presStyleIdx="0" presStyleCnt="1" custScaleX="317858" custScaleY="359704" custLinFactY="-14366" custLinFactNeighborY="-100000">
        <dgm:presLayoutVars>
          <dgm:chPref val="3"/>
        </dgm:presLayoutVars>
      </dgm:prSet>
      <dgm:spPr/>
    </dgm:pt>
    <dgm:pt modelId="{36F4E87D-341D-4A55-93F9-F0D01EE4D907}" type="pres">
      <dgm:prSet presAssocID="{D1BD74B2-5C28-46FE-AEF6-B6F56B531F62}" presName="rootConnector1" presStyleLbl="node1" presStyleIdx="0" presStyleCnt="0"/>
      <dgm:spPr/>
    </dgm:pt>
    <dgm:pt modelId="{F0730820-2282-4B00-B79D-906485C3E914}" type="pres">
      <dgm:prSet presAssocID="{D1BD74B2-5C28-46FE-AEF6-B6F56B531F62}" presName="hierChild2" presStyleCnt="0"/>
      <dgm:spPr/>
    </dgm:pt>
    <dgm:pt modelId="{D2CC0962-8AD7-47FC-9A0E-3A36F1134729}" type="pres">
      <dgm:prSet presAssocID="{84113470-71ED-42EF-9C0F-41722E4197A1}" presName="Name37" presStyleLbl="parChTrans1D2" presStyleIdx="0" presStyleCnt="9"/>
      <dgm:spPr/>
    </dgm:pt>
    <dgm:pt modelId="{2F0B42C8-F0DE-4162-A724-662B4B5754C1}" type="pres">
      <dgm:prSet presAssocID="{5A7C561E-99FD-491A-9D01-2470414B6C61}" presName="hierRoot2" presStyleCnt="0">
        <dgm:presLayoutVars>
          <dgm:hierBranch val="init"/>
        </dgm:presLayoutVars>
      </dgm:prSet>
      <dgm:spPr/>
    </dgm:pt>
    <dgm:pt modelId="{77FA210E-1A99-4E9E-93CF-2E97A81822E0}" type="pres">
      <dgm:prSet presAssocID="{5A7C561E-99FD-491A-9D01-2470414B6C61}" presName="rootComposite" presStyleCnt="0"/>
      <dgm:spPr/>
    </dgm:pt>
    <dgm:pt modelId="{9642DCDA-7BBD-414F-A052-4C9265C4CEF0}" type="pres">
      <dgm:prSet presAssocID="{5A7C561E-99FD-491A-9D01-2470414B6C61}" presName="rootText" presStyleLbl="node2" presStyleIdx="0" presStyleCnt="9" custScaleY="513218">
        <dgm:presLayoutVars>
          <dgm:chPref val="3"/>
        </dgm:presLayoutVars>
      </dgm:prSet>
      <dgm:spPr/>
    </dgm:pt>
    <dgm:pt modelId="{D45466E2-E694-4325-B32A-ACAAC0B7E6BD}" type="pres">
      <dgm:prSet presAssocID="{5A7C561E-99FD-491A-9D01-2470414B6C61}" presName="rootConnector" presStyleLbl="node2" presStyleIdx="0" presStyleCnt="9"/>
      <dgm:spPr/>
    </dgm:pt>
    <dgm:pt modelId="{8845AB33-4E60-402D-942B-3623C94B049F}" type="pres">
      <dgm:prSet presAssocID="{5A7C561E-99FD-491A-9D01-2470414B6C61}" presName="hierChild4" presStyleCnt="0"/>
      <dgm:spPr/>
    </dgm:pt>
    <dgm:pt modelId="{032DAB8F-D8AA-46C7-AEDD-045DC5A658A2}" type="pres">
      <dgm:prSet presAssocID="{5A7C561E-99FD-491A-9D01-2470414B6C61}" presName="hierChild5" presStyleCnt="0"/>
      <dgm:spPr/>
    </dgm:pt>
    <dgm:pt modelId="{57CD86B6-56B3-49FC-8E6A-EC0F49B4DB86}" type="pres">
      <dgm:prSet presAssocID="{AECFABFB-FD29-46F6-A01F-B2C7902E0572}" presName="Name37" presStyleLbl="parChTrans1D2" presStyleIdx="1" presStyleCnt="9"/>
      <dgm:spPr/>
    </dgm:pt>
    <dgm:pt modelId="{4560FE22-A540-4EAD-AEC9-95D5212335CF}" type="pres">
      <dgm:prSet presAssocID="{554DD41B-DF35-48C3-B47C-44B60056CF3C}" presName="hierRoot2" presStyleCnt="0">
        <dgm:presLayoutVars>
          <dgm:hierBranch val="init"/>
        </dgm:presLayoutVars>
      </dgm:prSet>
      <dgm:spPr/>
    </dgm:pt>
    <dgm:pt modelId="{5EC5457B-8BF4-4274-A370-FB4CE2852279}" type="pres">
      <dgm:prSet presAssocID="{554DD41B-DF35-48C3-B47C-44B60056CF3C}" presName="rootComposite" presStyleCnt="0"/>
      <dgm:spPr/>
    </dgm:pt>
    <dgm:pt modelId="{18CC7929-EB79-4E70-9883-F0667D6616E9}" type="pres">
      <dgm:prSet presAssocID="{554DD41B-DF35-48C3-B47C-44B60056CF3C}" presName="rootText" presStyleLbl="node2" presStyleIdx="1" presStyleCnt="9" custScaleY="513217">
        <dgm:presLayoutVars>
          <dgm:chPref val="3"/>
        </dgm:presLayoutVars>
      </dgm:prSet>
      <dgm:spPr/>
    </dgm:pt>
    <dgm:pt modelId="{75F56607-9FB4-49B0-BBAE-CFCA7DF5C7C5}" type="pres">
      <dgm:prSet presAssocID="{554DD41B-DF35-48C3-B47C-44B60056CF3C}" presName="rootConnector" presStyleLbl="node2" presStyleIdx="1" presStyleCnt="9"/>
      <dgm:spPr/>
    </dgm:pt>
    <dgm:pt modelId="{4B518088-174F-4F08-9A8F-4B8042056D5E}" type="pres">
      <dgm:prSet presAssocID="{554DD41B-DF35-48C3-B47C-44B60056CF3C}" presName="hierChild4" presStyleCnt="0"/>
      <dgm:spPr/>
    </dgm:pt>
    <dgm:pt modelId="{98633700-5DB7-48D4-A16B-D532455688A5}" type="pres">
      <dgm:prSet presAssocID="{554DD41B-DF35-48C3-B47C-44B60056CF3C}" presName="hierChild5" presStyleCnt="0"/>
      <dgm:spPr/>
    </dgm:pt>
    <dgm:pt modelId="{66AB530E-447E-4914-924A-E21854698C40}" type="pres">
      <dgm:prSet presAssocID="{9E20FF75-8558-41DA-B06C-74C4356F7E74}" presName="Name37" presStyleLbl="parChTrans1D2" presStyleIdx="2" presStyleCnt="9"/>
      <dgm:spPr/>
    </dgm:pt>
    <dgm:pt modelId="{7E6747BF-2BCD-423D-A314-633605E36125}" type="pres">
      <dgm:prSet presAssocID="{6753922D-1CEE-42BA-8F9D-A94A381F7B2A}" presName="hierRoot2" presStyleCnt="0">
        <dgm:presLayoutVars>
          <dgm:hierBranch val="init"/>
        </dgm:presLayoutVars>
      </dgm:prSet>
      <dgm:spPr/>
    </dgm:pt>
    <dgm:pt modelId="{5B217B26-1C55-4B80-966A-CDC4447303EA}" type="pres">
      <dgm:prSet presAssocID="{6753922D-1CEE-42BA-8F9D-A94A381F7B2A}" presName="rootComposite" presStyleCnt="0"/>
      <dgm:spPr/>
    </dgm:pt>
    <dgm:pt modelId="{26CF5F10-5E91-41C4-AB24-268202CF1B70}" type="pres">
      <dgm:prSet presAssocID="{6753922D-1CEE-42BA-8F9D-A94A381F7B2A}" presName="rootText" presStyleLbl="node2" presStyleIdx="2" presStyleCnt="9" custScaleY="513217">
        <dgm:presLayoutVars>
          <dgm:chPref val="3"/>
        </dgm:presLayoutVars>
      </dgm:prSet>
      <dgm:spPr/>
    </dgm:pt>
    <dgm:pt modelId="{C6FCFBAF-8393-4A1E-8041-ADB218F21265}" type="pres">
      <dgm:prSet presAssocID="{6753922D-1CEE-42BA-8F9D-A94A381F7B2A}" presName="rootConnector" presStyleLbl="node2" presStyleIdx="2" presStyleCnt="9"/>
      <dgm:spPr/>
    </dgm:pt>
    <dgm:pt modelId="{6C413E87-5E49-408C-9947-D13CE20E4014}" type="pres">
      <dgm:prSet presAssocID="{6753922D-1CEE-42BA-8F9D-A94A381F7B2A}" presName="hierChild4" presStyleCnt="0"/>
      <dgm:spPr/>
    </dgm:pt>
    <dgm:pt modelId="{771F203C-722B-420F-A811-C58DC6337C27}" type="pres">
      <dgm:prSet presAssocID="{6753922D-1CEE-42BA-8F9D-A94A381F7B2A}" presName="hierChild5" presStyleCnt="0"/>
      <dgm:spPr/>
    </dgm:pt>
    <dgm:pt modelId="{B855DCC0-6743-4634-8D76-8A5A6C4F5C82}" type="pres">
      <dgm:prSet presAssocID="{6ECA82AD-CD89-4F01-B596-7FDE09DC1E65}" presName="Name37" presStyleLbl="parChTrans1D2" presStyleIdx="3" presStyleCnt="9"/>
      <dgm:spPr/>
    </dgm:pt>
    <dgm:pt modelId="{97788A33-2C88-47DB-8C8C-1555CDD5827A}" type="pres">
      <dgm:prSet presAssocID="{957F45CA-340C-4463-86D0-479BE8D79BC9}" presName="hierRoot2" presStyleCnt="0">
        <dgm:presLayoutVars>
          <dgm:hierBranch val="init"/>
        </dgm:presLayoutVars>
      </dgm:prSet>
      <dgm:spPr/>
    </dgm:pt>
    <dgm:pt modelId="{6666400C-0179-4381-9270-9EF090E5D416}" type="pres">
      <dgm:prSet presAssocID="{957F45CA-340C-4463-86D0-479BE8D79BC9}" presName="rootComposite" presStyleCnt="0"/>
      <dgm:spPr/>
    </dgm:pt>
    <dgm:pt modelId="{5B1A83D5-F402-4EE0-B750-1D498A5A633B}" type="pres">
      <dgm:prSet presAssocID="{957F45CA-340C-4463-86D0-479BE8D79BC9}" presName="rootText" presStyleLbl="node2" presStyleIdx="3" presStyleCnt="9" custScaleY="513217">
        <dgm:presLayoutVars>
          <dgm:chPref val="3"/>
        </dgm:presLayoutVars>
      </dgm:prSet>
      <dgm:spPr/>
    </dgm:pt>
    <dgm:pt modelId="{9C466B18-EFD5-4F27-B489-BA5208128F42}" type="pres">
      <dgm:prSet presAssocID="{957F45CA-340C-4463-86D0-479BE8D79BC9}" presName="rootConnector" presStyleLbl="node2" presStyleIdx="3" presStyleCnt="9"/>
      <dgm:spPr/>
    </dgm:pt>
    <dgm:pt modelId="{A9DDE414-1CE3-4B97-99B2-A729B58E9B54}" type="pres">
      <dgm:prSet presAssocID="{957F45CA-340C-4463-86D0-479BE8D79BC9}" presName="hierChild4" presStyleCnt="0"/>
      <dgm:spPr/>
    </dgm:pt>
    <dgm:pt modelId="{998D125F-1CF6-4715-AC87-CBE9A7349B0F}" type="pres">
      <dgm:prSet presAssocID="{957F45CA-340C-4463-86D0-479BE8D79BC9}" presName="hierChild5" presStyleCnt="0"/>
      <dgm:spPr/>
    </dgm:pt>
    <dgm:pt modelId="{912074AB-3AD1-4156-BF1D-56A9369AF0FA}" type="pres">
      <dgm:prSet presAssocID="{E4FF3E88-E324-4B47-87FA-888D4F54977C}" presName="Name37" presStyleLbl="parChTrans1D2" presStyleIdx="4" presStyleCnt="9"/>
      <dgm:spPr/>
    </dgm:pt>
    <dgm:pt modelId="{450BC635-7095-45B3-B481-A1C069E05255}" type="pres">
      <dgm:prSet presAssocID="{6000DFE3-F66F-43BB-A5F2-7BFD8A13FD05}" presName="hierRoot2" presStyleCnt="0">
        <dgm:presLayoutVars>
          <dgm:hierBranch val="init"/>
        </dgm:presLayoutVars>
      </dgm:prSet>
      <dgm:spPr/>
    </dgm:pt>
    <dgm:pt modelId="{E89B0301-B3BE-4F88-8F0C-8F10392E21D1}" type="pres">
      <dgm:prSet presAssocID="{6000DFE3-F66F-43BB-A5F2-7BFD8A13FD05}" presName="rootComposite" presStyleCnt="0"/>
      <dgm:spPr/>
    </dgm:pt>
    <dgm:pt modelId="{ED567E96-C907-4781-9047-4658F4F153B2}" type="pres">
      <dgm:prSet presAssocID="{6000DFE3-F66F-43BB-A5F2-7BFD8A13FD05}" presName="rootText" presStyleLbl="node2" presStyleIdx="4" presStyleCnt="9" custScaleY="513219">
        <dgm:presLayoutVars>
          <dgm:chPref val="3"/>
        </dgm:presLayoutVars>
      </dgm:prSet>
      <dgm:spPr/>
    </dgm:pt>
    <dgm:pt modelId="{526F35F7-5F0C-470A-A9DB-AE00F1674B7A}" type="pres">
      <dgm:prSet presAssocID="{6000DFE3-F66F-43BB-A5F2-7BFD8A13FD05}" presName="rootConnector" presStyleLbl="node2" presStyleIdx="4" presStyleCnt="9"/>
      <dgm:spPr/>
    </dgm:pt>
    <dgm:pt modelId="{CDD2D7C7-B749-4794-ACFC-4597E6B29782}" type="pres">
      <dgm:prSet presAssocID="{6000DFE3-F66F-43BB-A5F2-7BFD8A13FD05}" presName="hierChild4" presStyleCnt="0"/>
      <dgm:spPr/>
    </dgm:pt>
    <dgm:pt modelId="{C4D098E8-46FA-4ED4-804F-66B53C0973D2}" type="pres">
      <dgm:prSet presAssocID="{6000DFE3-F66F-43BB-A5F2-7BFD8A13FD05}" presName="hierChild5" presStyleCnt="0"/>
      <dgm:spPr/>
    </dgm:pt>
    <dgm:pt modelId="{BFE5686D-DD59-46C3-B2AE-7DDAC2F7D37F}" type="pres">
      <dgm:prSet presAssocID="{C0457B51-FAFF-46A6-A103-F20849281489}" presName="Name37" presStyleLbl="parChTrans1D2" presStyleIdx="5" presStyleCnt="9"/>
      <dgm:spPr/>
    </dgm:pt>
    <dgm:pt modelId="{FC82027C-F86A-46B4-99C5-81CD377144CA}" type="pres">
      <dgm:prSet presAssocID="{675DE71D-C7DB-404D-A1B8-508E69B99791}" presName="hierRoot2" presStyleCnt="0">
        <dgm:presLayoutVars>
          <dgm:hierBranch val="init"/>
        </dgm:presLayoutVars>
      </dgm:prSet>
      <dgm:spPr/>
    </dgm:pt>
    <dgm:pt modelId="{E4FFFB55-E9F7-4F18-A4F5-84C5DB189D3A}" type="pres">
      <dgm:prSet presAssocID="{675DE71D-C7DB-404D-A1B8-508E69B99791}" presName="rootComposite" presStyleCnt="0"/>
      <dgm:spPr/>
    </dgm:pt>
    <dgm:pt modelId="{42776DF7-5B01-4850-9C15-7100A6D16A87}" type="pres">
      <dgm:prSet presAssocID="{675DE71D-C7DB-404D-A1B8-508E69B99791}" presName="rootText" presStyleLbl="node2" presStyleIdx="5" presStyleCnt="9" custScaleY="513219">
        <dgm:presLayoutVars>
          <dgm:chPref val="3"/>
        </dgm:presLayoutVars>
      </dgm:prSet>
      <dgm:spPr/>
    </dgm:pt>
    <dgm:pt modelId="{965656F7-1E48-4167-B5CA-D3F13BFB7D40}" type="pres">
      <dgm:prSet presAssocID="{675DE71D-C7DB-404D-A1B8-508E69B99791}" presName="rootConnector" presStyleLbl="node2" presStyleIdx="5" presStyleCnt="9"/>
      <dgm:spPr/>
    </dgm:pt>
    <dgm:pt modelId="{1E804A26-F476-4341-92BB-4754AF4F1EFB}" type="pres">
      <dgm:prSet presAssocID="{675DE71D-C7DB-404D-A1B8-508E69B99791}" presName="hierChild4" presStyleCnt="0"/>
      <dgm:spPr/>
    </dgm:pt>
    <dgm:pt modelId="{F952DED0-EC55-453F-95F9-0544766FF121}" type="pres">
      <dgm:prSet presAssocID="{675DE71D-C7DB-404D-A1B8-508E69B99791}" presName="hierChild5" presStyleCnt="0"/>
      <dgm:spPr/>
    </dgm:pt>
    <dgm:pt modelId="{68D8D667-FCC0-488A-92DC-C24AFA546960}" type="pres">
      <dgm:prSet presAssocID="{7A1DA6A1-3A76-412B-9635-9F02F2FB0BA1}" presName="Name37" presStyleLbl="parChTrans1D2" presStyleIdx="6" presStyleCnt="9"/>
      <dgm:spPr/>
    </dgm:pt>
    <dgm:pt modelId="{A9B5520D-AED8-4785-970F-D36BCF0D7FC5}" type="pres">
      <dgm:prSet presAssocID="{15F48C7B-09A0-4648-B621-3302B40877F6}" presName="hierRoot2" presStyleCnt="0">
        <dgm:presLayoutVars>
          <dgm:hierBranch val="init"/>
        </dgm:presLayoutVars>
      </dgm:prSet>
      <dgm:spPr/>
    </dgm:pt>
    <dgm:pt modelId="{9E9C8561-55A1-4565-AA19-C07837EC8924}" type="pres">
      <dgm:prSet presAssocID="{15F48C7B-09A0-4648-B621-3302B40877F6}" presName="rootComposite" presStyleCnt="0"/>
      <dgm:spPr/>
    </dgm:pt>
    <dgm:pt modelId="{0F518934-272B-4DFF-AFD0-0087D3C865AC}" type="pres">
      <dgm:prSet presAssocID="{15F48C7B-09A0-4648-B621-3302B40877F6}" presName="rootText" presStyleLbl="node2" presStyleIdx="6" presStyleCnt="9" custScaleY="513217">
        <dgm:presLayoutVars>
          <dgm:chPref val="3"/>
        </dgm:presLayoutVars>
      </dgm:prSet>
      <dgm:spPr/>
    </dgm:pt>
    <dgm:pt modelId="{13203BA2-F0A5-4E8A-9118-7865B79C0479}" type="pres">
      <dgm:prSet presAssocID="{15F48C7B-09A0-4648-B621-3302B40877F6}" presName="rootConnector" presStyleLbl="node2" presStyleIdx="6" presStyleCnt="9"/>
      <dgm:spPr/>
    </dgm:pt>
    <dgm:pt modelId="{16D67A66-2971-4292-A291-6EAE61131831}" type="pres">
      <dgm:prSet presAssocID="{15F48C7B-09A0-4648-B621-3302B40877F6}" presName="hierChild4" presStyleCnt="0"/>
      <dgm:spPr/>
    </dgm:pt>
    <dgm:pt modelId="{3519A5EA-D138-48DA-BA8F-1E43F1D504F6}" type="pres">
      <dgm:prSet presAssocID="{15F48C7B-09A0-4648-B621-3302B40877F6}" presName="hierChild5" presStyleCnt="0"/>
      <dgm:spPr/>
    </dgm:pt>
    <dgm:pt modelId="{82E5E5A1-5901-4C60-AFDF-B0D7B0706FDB}" type="pres">
      <dgm:prSet presAssocID="{2BD13502-CE55-4BB1-91A8-D11990DDD5AD}" presName="Name37" presStyleLbl="parChTrans1D2" presStyleIdx="7" presStyleCnt="9"/>
      <dgm:spPr/>
    </dgm:pt>
    <dgm:pt modelId="{F89175E9-6D8E-4691-94CB-C044D9A91A84}" type="pres">
      <dgm:prSet presAssocID="{BC364C1B-0FC5-4001-8A71-368314CFEC9F}" presName="hierRoot2" presStyleCnt="0">
        <dgm:presLayoutVars>
          <dgm:hierBranch val="init"/>
        </dgm:presLayoutVars>
      </dgm:prSet>
      <dgm:spPr/>
    </dgm:pt>
    <dgm:pt modelId="{6BE4DE6F-74DC-4482-BFC9-A9B8A6D647C4}" type="pres">
      <dgm:prSet presAssocID="{BC364C1B-0FC5-4001-8A71-368314CFEC9F}" presName="rootComposite" presStyleCnt="0"/>
      <dgm:spPr/>
    </dgm:pt>
    <dgm:pt modelId="{CB4E31C7-B0DC-48C3-ADB6-78033F1F89D3}" type="pres">
      <dgm:prSet presAssocID="{BC364C1B-0FC5-4001-8A71-368314CFEC9F}" presName="rootText" presStyleLbl="node2" presStyleIdx="7" presStyleCnt="9" custScaleX="88650" custScaleY="502922">
        <dgm:presLayoutVars>
          <dgm:chPref val="3"/>
        </dgm:presLayoutVars>
      </dgm:prSet>
      <dgm:spPr/>
    </dgm:pt>
    <dgm:pt modelId="{9E2E8612-8CDF-484E-9578-5DDF10F1A3C7}" type="pres">
      <dgm:prSet presAssocID="{BC364C1B-0FC5-4001-8A71-368314CFEC9F}" presName="rootConnector" presStyleLbl="node2" presStyleIdx="7" presStyleCnt="9"/>
      <dgm:spPr/>
    </dgm:pt>
    <dgm:pt modelId="{CBF7E924-294D-44B8-9FDB-2E43FAB6E471}" type="pres">
      <dgm:prSet presAssocID="{BC364C1B-0FC5-4001-8A71-368314CFEC9F}" presName="hierChild4" presStyleCnt="0"/>
      <dgm:spPr/>
    </dgm:pt>
    <dgm:pt modelId="{1A6F9E3D-2A5E-4B5F-A17A-0977CADB1F27}" type="pres">
      <dgm:prSet presAssocID="{BC364C1B-0FC5-4001-8A71-368314CFEC9F}" presName="hierChild5" presStyleCnt="0"/>
      <dgm:spPr/>
    </dgm:pt>
    <dgm:pt modelId="{9EFB0FAC-D596-4861-8827-F3E8CA43E7F1}" type="pres">
      <dgm:prSet presAssocID="{B0FE5921-D92A-49C7-A545-5A302809538D}" presName="Name37" presStyleLbl="parChTrans1D2" presStyleIdx="8" presStyleCnt="9"/>
      <dgm:spPr/>
    </dgm:pt>
    <dgm:pt modelId="{FAF11998-DA55-4248-9041-B664B3CA82C2}" type="pres">
      <dgm:prSet presAssocID="{930B73EC-6D96-416E-91B1-D12A83C863E6}" presName="hierRoot2" presStyleCnt="0">
        <dgm:presLayoutVars>
          <dgm:hierBranch val="init"/>
        </dgm:presLayoutVars>
      </dgm:prSet>
      <dgm:spPr/>
    </dgm:pt>
    <dgm:pt modelId="{73807C10-9A5D-4F3C-AFAF-0DBF64F79DB9}" type="pres">
      <dgm:prSet presAssocID="{930B73EC-6D96-416E-91B1-D12A83C863E6}" presName="rootComposite" presStyleCnt="0"/>
      <dgm:spPr/>
    </dgm:pt>
    <dgm:pt modelId="{6E9396A2-FA25-4B85-B30C-3761D6971AEE}" type="pres">
      <dgm:prSet presAssocID="{930B73EC-6D96-416E-91B1-D12A83C863E6}" presName="rootText" presStyleLbl="node2" presStyleIdx="8" presStyleCnt="9" custScaleX="96440" custScaleY="532719">
        <dgm:presLayoutVars>
          <dgm:chPref val="3"/>
        </dgm:presLayoutVars>
      </dgm:prSet>
      <dgm:spPr/>
    </dgm:pt>
    <dgm:pt modelId="{B88E2FE5-4B90-4F25-B4A3-4A4E9EDC3B55}" type="pres">
      <dgm:prSet presAssocID="{930B73EC-6D96-416E-91B1-D12A83C863E6}" presName="rootConnector" presStyleLbl="node2" presStyleIdx="8" presStyleCnt="9"/>
      <dgm:spPr/>
    </dgm:pt>
    <dgm:pt modelId="{43429A8C-6973-4C95-BD96-6901870BDC88}" type="pres">
      <dgm:prSet presAssocID="{930B73EC-6D96-416E-91B1-D12A83C863E6}" presName="hierChild4" presStyleCnt="0"/>
      <dgm:spPr/>
    </dgm:pt>
    <dgm:pt modelId="{EDDC43D5-2636-40E1-B2DE-E56D9FC391DD}" type="pres">
      <dgm:prSet presAssocID="{930B73EC-6D96-416E-91B1-D12A83C863E6}" presName="hierChild5" presStyleCnt="0"/>
      <dgm:spPr/>
    </dgm:pt>
    <dgm:pt modelId="{E2F751AA-A2F0-4968-BB31-8997F02D0538}" type="pres">
      <dgm:prSet presAssocID="{D1BD74B2-5C28-46FE-AEF6-B6F56B531F62}" presName="hierChild3" presStyleCnt="0"/>
      <dgm:spPr/>
    </dgm:pt>
  </dgm:ptLst>
  <dgm:cxnLst>
    <dgm:cxn modelId="{058EA10A-6D5D-4674-ABCE-E386891CD362}" type="presOf" srcId="{957F45CA-340C-4463-86D0-479BE8D79BC9}" destId="{9C466B18-EFD5-4F27-B489-BA5208128F42}" srcOrd="1" destOrd="0" presId="urn:microsoft.com/office/officeart/2005/8/layout/orgChart1"/>
    <dgm:cxn modelId="{5B29FA0A-FD1A-44CC-A3A7-38089E3C2F72}" srcId="{D1BD74B2-5C28-46FE-AEF6-B6F56B531F62}" destId="{5A7C561E-99FD-491A-9D01-2470414B6C61}" srcOrd="0" destOrd="0" parTransId="{84113470-71ED-42EF-9C0F-41722E4197A1}" sibTransId="{8FD12B88-0C76-4D86-98B8-1756D95E81A0}"/>
    <dgm:cxn modelId="{766B9119-D3DE-4CF5-878E-4F220E290CD5}" type="presOf" srcId="{84113470-71ED-42EF-9C0F-41722E4197A1}" destId="{D2CC0962-8AD7-47FC-9A0E-3A36F1134729}" srcOrd="0" destOrd="0" presId="urn:microsoft.com/office/officeart/2005/8/layout/orgChart1"/>
    <dgm:cxn modelId="{C6013523-486B-4A43-9931-B3AEDAAFFB81}" type="presOf" srcId="{6000DFE3-F66F-43BB-A5F2-7BFD8A13FD05}" destId="{526F35F7-5F0C-470A-A9DB-AE00F1674B7A}" srcOrd="1" destOrd="0" presId="urn:microsoft.com/office/officeart/2005/8/layout/orgChart1"/>
    <dgm:cxn modelId="{016E7324-D179-480F-A439-8CC2C931F14E}" type="presOf" srcId="{6753922D-1CEE-42BA-8F9D-A94A381F7B2A}" destId="{C6FCFBAF-8393-4A1E-8041-ADB218F21265}" srcOrd="1" destOrd="0" presId="urn:microsoft.com/office/officeart/2005/8/layout/orgChart1"/>
    <dgm:cxn modelId="{D7161E27-2139-4C3B-8295-AA30AE4C5A21}" srcId="{D1BD74B2-5C28-46FE-AEF6-B6F56B531F62}" destId="{930B73EC-6D96-416E-91B1-D12A83C863E6}" srcOrd="8" destOrd="0" parTransId="{B0FE5921-D92A-49C7-A545-5A302809538D}" sibTransId="{5AE9A225-E57F-4067-8FDB-97549F0F1C11}"/>
    <dgm:cxn modelId="{5D89002F-CC06-49B1-BF4B-B18E90B2BAE5}" type="presOf" srcId="{5A7C561E-99FD-491A-9D01-2470414B6C61}" destId="{D45466E2-E694-4325-B32A-ACAAC0B7E6BD}" srcOrd="1" destOrd="0" presId="urn:microsoft.com/office/officeart/2005/8/layout/orgChart1"/>
    <dgm:cxn modelId="{6AE3513A-0E52-4F00-AB7A-FE74427755D6}" type="presOf" srcId="{2BD13502-CE55-4BB1-91A8-D11990DDD5AD}" destId="{82E5E5A1-5901-4C60-AFDF-B0D7B0706FDB}" srcOrd="0" destOrd="0" presId="urn:microsoft.com/office/officeart/2005/8/layout/orgChart1"/>
    <dgm:cxn modelId="{B6E2B25C-AB69-41F7-B0DB-7E19D10A198A}" srcId="{D1BD74B2-5C28-46FE-AEF6-B6F56B531F62}" destId="{554DD41B-DF35-48C3-B47C-44B60056CF3C}" srcOrd="1" destOrd="0" parTransId="{AECFABFB-FD29-46F6-A01F-B2C7902E0572}" sibTransId="{B5D24847-1573-4E80-B293-B704968EF131}"/>
    <dgm:cxn modelId="{D9E03C5D-5A2F-473C-B511-F4AD99F2C2A9}" srcId="{D1BD74B2-5C28-46FE-AEF6-B6F56B531F62}" destId="{6753922D-1CEE-42BA-8F9D-A94A381F7B2A}" srcOrd="2" destOrd="0" parTransId="{9E20FF75-8558-41DA-B06C-74C4356F7E74}" sibTransId="{22F0B012-5DEA-4408-8B1C-A577595B2A05}"/>
    <dgm:cxn modelId="{6439465E-263D-4EDD-B1C7-D076D349EEC0}" type="presOf" srcId="{D1BD74B2-5C28-46FE-AEF6-B6F56B531F62}" destId="{FA91C61D-C25F-44E4-A92B-D76361695B42}" srcOrd="0" destOrd="0" presId="urn:microsoft.com/office/officeart/2005/8/layout/orgChart1"/>
    <dgm:cxn modelId="{52006A61-363E-46E6-821D-3E5E7A940186}" type="presOf" srcId="{B0FE5921-D92A-49C7-A545-5A302809538D}" destId="{9EFB0FAC-D596-4861-8827-F3E8CA43E7F1}" srcOrd="0" destOrd="0" presId="urn:microsoft.com/office/officeart/2005/8/layout/orgChart1"/>
    <dgm:cxn modelId="{1A0C9145-987D-4431-88CF-2850BDDD9C90}" srcId="{D1BD74B2-5C28-46FE-AEF6-B6F56B531F62}" destId="{15F48C7B-09A0-4648-B621-3302B40877F6}" srcOrd="6" destOrd="0" parTransId="{7A1DA6A1-3A76-412B-9635-9F02F2FB0BA1}" sibTransId="{16D42553-70AF-4507-8A70-877DAA9DA71B}"/>
    <dgm:cxn modelId="{AD657046-4073-4F78-876F-8C66EA2C6F34}" type="presOf" srcId="{15F48C7B-09A0-4648-B621-3302B40877F6}" destId="{13203BA2-F0A5-4E8A-9118-7865B79C0479}" srcOrd="1" destOrd="0" presId="urn:microsoft.com/office/officeart/2005/8/layout/orgChart1"/>
    <dgm:cxn modelId="{992F0048-0905-424D-A196-70610D779B0D}" type="presOf" srcId="{675DE71D-C7DB-404D-A1B8-508E69B99791}" destId="{42776DF7-5B01-4850-9C15-7100A6D16A87}" srcOrd="0" destOrd="0" presId="urn:microsoft.com/office/officeart/2005/8/layout/orgChart1"/>
    <dgm:cxn modelId="{41D5E24D-174D-4612-92F4-0935A585E3F9}" type="presOf" srcId="{6ECA82AD-CD89-4F01-B596-7FDE09DC1E65}" destId="{B855DCC0-6743-4634-8D76-8A5A6C4F5C82}" srcOrd="0" destOrd="0" presId="urn:microsoft.com/office/officeart/2005/8/layout/orgChart1"/>
    <dgm:cxn modelId="{08642458-3C0E-4502-A95F-95C971C15197}" srcId="{D1BD74B2-5C28-46FE-AEF6-B6F56B531F62}" destId="{957F45CA-340C-4463-86D0-479BE8D79BC9}" srcOrd="3" destOrd="0" parTransId="{6ECA82AD-CD89-4F01-B596-7FDE09DC1E65}" sibTransId="{7A0B6E57-DF11-48F4-B5DF-8FF755727CCE}"/>
    <dgm:cxn modelId="{A60A455A-FB2E-4F79-90C9-A71D95B34998}" type="presOf" srcId="{930B73EC-6D96-416E-91B1-D12A83C863E6}" destId="{B88E2FE5-4B90-4F25-B4A3-4A4E9EDC3B55}" srcOrd="1" destOrd="0" presId="urn:microsoft.com/office/officeart/2005/8/layout/orgChart1"/>
    <dgm:cxn modelId="{6ACA7E7C-4A60-4212-AD83-59BBAFF2F490}" type="presOf" srcId="{7A1DA6A1-3A76-412B-9635-9F02F2FB0BA1}" destId="{68D8D667-FCC0-488A-92DC-C24AFA546960}" srcOrd="0" destOrd="0" presId="urn:microsoft.com/office/officeart/2005/8/layout/orgChart1"/>
    <dgm:cxn modelId="{0FE95284-A67A-4005-9AF1-AF162597DCB0}" type="presOf" srcId="{9E20FF75-8558-41DA-B06C-74C4356F7E74}" destId="{66AB530E-447E-4914-924A-E21854698C40}" srcOrd="0" destOrd="0" presId="urn:microsoft.com/office/officeart/2005/8/layout/orgChart1"/>
    <dgm:cxn modelId="{8478C284-BB07-4824-9510-18BB8C168F3B}" srcId="{D1BD74B2-5C28-46FE-AEF6-B6F56B531F62}" destId="{BC364C1B-0FC5-4001-8A71-368314CFEC9F}" srcOrd="7" destOrd="0" parTransId="{2BD13502-CE55-4BB1-91A8-D11990DDD5AD}" sibTransId="{34F1AEA7-1896-4965-AB52-E0E22A37C0C1}"/>
    <dgm:cxn modelId="{32BA1988-205F-41FA-98AE-5B53B08255F7}" type="presOf" srcId="{957F45CA-340C-4463-86D0-479BE8D79BC9}" destId="{5B1A83D5-F402-4EE0-B750-1D498A5A633B}" srcOrd="0" destOrd="0" presId="urn:microsoft.com/office/officeart/2005/8/layout/orgChart1"/>
    <dgm:cxn modelId="{BBE6D394-A1F9-46D6-B7C6-67858B21F59F}" type="presOf" srcId="{BC364C1B-0FC5-4001-8A71-368314CFEC9F}" destId="{CB4E31C7-B0DC-48C3-ADB6-78033F1F89D3}" srcOrd="0" destOrd="0" presId="urn:microsoft.com/office/officeart/2005/8/layout/orgChart1"/>
    <dgm:cxn modelId="{C8D1499E-386B-4443-86A2-C1FF7956E4ED}" type="presOf" srcId="{930B73EC-6D96-416E-91B1-D12A83C863E6}" destId="{6E9396A2-FA25-4B85-B30C-3761D6971AEE}" srcOrd="0" destOrd="0" presId="urn:microsoft.com/office/officeart/2005/8/layout/orgChart1"/>
    <dgm:cxn modelId="{DBBD4E9F-53A2-426B-8B17-72961257BD8E}" type="presOf" srcId="{C0457B51-FAFF-46A6-A103-F20849281489}" destId="{BFE5686D-DD59-46C3-B2AE-7DDAC2F7D37F}" srcOrd="0" destOrd="0" presId="urn:microsoft.com/office/officeart/2005/8/layout/orgChart1"/>
    <dgm:cxn modelId="{727480A8-BC7D-4BCA-A988-D6D2DB14B077}" type="presOf" srcId="{554DD41B-DF35-48C3-B47C-44B60056CF3C}" destId="{18CC7929-EB79-4E70-9883-F0667D6616E9}" srcOrd="0" destOrd="0" presId="urn:microsoft.com/office/officeart/2005/8/layout/orgChart1"/>
    <dgm:cxn modelId="{30E51BA9-9603-42DA-9C05-883C95F3D1FF}" type="presOf" srcId="{6000DFE3-F66F-43BB-A5F2-7BFD8A13FD05}" destId="{ED567E96-C907-4781-9047-4658F4F153B2}" srcOrd="0" destOrd="0" presId="urn:microsoft.com/office/officeart/2005/8/layout/orgChart1"/>
    <dgm:cxn modelId="{A0CA7BAE-172E-4D98-ADD9-48891F2DE210}" type="presOf" srcId="{6753922D-1CEE-42BA-8F9D-A94A381F7B2A}" destId="{26CF5F10-5E91-41C4-AB24-268202CF1B70}" srcOrd="0" destOrd="0" presId="urn:microsoft.com/office/officeart/2005/8/layout/orgChart1"/>
    <dgm:cxn modelId="{2DBFDAAF-A9D0-4730-A6B4-54D4502DAC9E}" type="presOf" srcId="{C94247C7-9F1B-4126-A150-16372BB1C1FF}" destId="{EA440C81-0A41-4931-B6BF-04D38BB0652E}" srcOrd="0" destOrd="0" presId="urn:microsoft.com/office/officeart/2005/8/layout/orgChart1"/>
    <dgm:cxn modelId="{37B551B3-B45B-4751-98D4-4B0AD518DB01}" type="presOf" srcId="{5A7C561E-99FD-491A-9D01-2470414B6C61}" destId="{9642DCDA-7BBD-414F-A052-4C9265C4CEF0}" srcOrd="0" destOrd="0" presId="urn:microsoft.com/office/officeart/2005/8/layout/orgChart1"/>
    <dgm:cxn modelId="{FA6856BD-58C6-4257-B26D-995A2EFDD7B8}" srcId="{D1BD74B2-5C28-46FE-AEF6-B6F56B531F62}" destId="{6000DFE3-F66F-43BB-A5F2-7BFD8A13FD05}" srcOrd="4" destOrd="0" parTransId="{E4FF3E88-E324-4B47-87FA-888D4F54977C}" sibTransId="{D2ED1D83-16A7-47EA-A99E-2F7354782B00}"/>
    <dgm:cxn modelId="{B541F0C7-48D5-4387-B7A5-2746B71B84D3}" type="presOf" srcId="{AECFABFB-FD29-46F6-A01F-B2C7902E0572}" destId="{57CD86B6-56B3-49FC-8E6A-EC0F49B4DB86}" srcOrd="0" destOrd="0" presId="urn:microsoft.com/office/officeart/2005/8/layout/orgChart1"/>
    <dgm:cxn modelId="{6417B4CD-4F23-4533-AEC4-5FAFF2F171A9}" type="presOf" srcId="{554DD41B-DF35-48C3-B47C-44B60056CF3C}" destId="{75F56607-9FB4-49B0-BBAE-CFCA7DF5C7C5}" srcOrd="1" destOrd="0" presId="urn:microsoft.com/office/officeart/2005/8/layout/orgChart1"/>
    <dgm:cxn modelId="{26060ECF-65C1-47FC-A143-9111ED715BD7}" type="presOf" srcId="{675DE71D-C7DB-404D-A1B8-508E69B99791}" destId="{965656F7-1E48-4167-B5CA-D3F13BFB7D40}" srcOrd="1" destOrd="0" presId="urn:microsoft.com/office/officeart/2005/8/layout/orgChart1"/>
    <dgm:cxn modelId="{EB149ACF-C40C-4079-BD6F-C46A568ADDFA}" type="presOf" srcId="{15F48C7B-09A0-4648-B621-3302B40877F6}" destId="{0F518934-272B-4DFF-AFD0-0087D3C865AC}" srcOrd="0" destOrd="0" presId="urn:microsoft.com/office/officeart/2005/8/layout/orgChart1"/>
    <dgm:cxn modelId="{74EA3FD8-4456-45EC-BF25-C779F876B245}" type="presOf" srcId="{D1BD74B2-5C28-46FE-AEF6-B6F56B531F62}" destId="{36F4E87D-341D-4A55-93F9-F0D01EE4D907}" srcOrd="1" destOrd="0" presId="urn:microsoft.com/office/officeart/2005/8/layout/orgChart1"/>
    <dgm:cxn modelId="{2EC1D1D8-9FF8-4021-98DD-3F222F533A9E}" srcId="{D1BD74B2-5C28-46FE-AEF6-B6F56B531F62}" destId="{675DE71D-C7DB-404D-A1B8-508E69B99791}" srcOrd="5" destOrd="0" parTransId="{C0457B51-FAFF-46A6-A103-F20849281489}" sibTransId="{1D16EA54-CEA9-42E6-A083-31CEC88AB5A0}"/>
    <dgm:cxn modelId="{E88831DE-1A14-4EE2-86CA-C20CDD7695BB}" srcId="{C94247C7-9F1B-4126-A150-16372BB1C1FF}" destId="{D1BD74B2-5C28-46FE-AEF6-B6F56B531F62}" srcOrd="0" destOrd="0" parTransId="{1AEABBE0-3C1A-4B9B-A1FA-ACA78865CF37}" sibTransId="{695A409C-C5FF-4926-85B4-A1B4470779B0}"/>
    <dgm:cxn modelId="{671908E2-C2CA-41EC-B254-E304FFC27A99}" type="presOf" srcId="{E4FF3E88-E324-4B47-87FA-888D4F54977C}" destId="{912074AB-3AD1-4156-BF1D-56A9369AF0FA}" srcOrd="0" destOrd="0" presId="urn:microsoft.com/office/officeart/2005/8/layout/orgChart1"/>
    <dgm:cxn modelId="{AAC0D9F0-D8E6-4008-ADF4-1E7C05880B8F}" type="presOf" srcId="{BC364C1B-0FC5-4001-8A71-368314CFEC9F}" destId="{9E2E8612-8CDF-484E-9578-5DDF10F1A3C7}" srcOrd="1" destOrd="0" presId="urn:microsoft.com/office/officeart/2005/8/layout/orgChart1"/>
    <dgm:cxn modelId="{880D5AFE-98BB-4202-9B66-35161EAD7080}" type="presParOf" srcId="{EA440C81-0A41-4931-B6BF-04D38BB0652E}" destId="{183DDF5A-6EC2-441D-A1C9-EFEBDF8B3BEE}" srcOrd="0" destOrd="0" presId="urn:microsoft.com/office/officeart/2005/8/layout/orgChart1"/>
    <dgm:cxn modelId="{4B4F25A1-5B0D-42B5-9EE5-CDE726564596}" type="presParOf" srcId="{183DDF5A-6EC2-441D-A1C9-EFEBDF8B3BEE}" destId="{F0A31FC5-DF75-4BB7-AD71-8EE7FE2A9815}" srcOrd="0" destOrd="0" presId="urn:microsoft.com/office/officeart/2005/8/layout/orgChart1"/>
    <dgm:cxn modelId="{8958F2B2-2264-4205-886F-20D9DE7527DD}" type="presParOf" srcId="{F0A31FC5-DF75-4BB7-AD71-8EE7FE2A9815}" destId="{FA91C61D-C25F-44E4-A92B-D76361695B42}" srcOrd="0" destOrd="0" presId="urn:microsoft.com/office/officeart/2005/8/layout/orgChart1"/>
    <dgm:cxn modelId="{7BAB211A-C52F-4B65-8B30-8EE561F503A5}" type="presParOf" srcId="{F0A31FC5-DF75-4BB7-AD71-8EE7FE2A9815}" destId="{36F4E87D-341D-4A55-93F9-F0D01EE4D907}" srcOrd="1" destOrd="0" presId="urn:microsoft.com/office/officeart/2005/8/layout/orgChart1"/>
    <dgm:cxn modelId="{FDDC0EF0-73DB-4F4B-A8C3-B05267415775}" type="presParOf" srcId="{183DDF5A-6EC2-441D-A1C9-EFEBDF8B3BEE}" destId="{F0730820-2282-4B00-B79D-906485C3E914}" srcOrd="1" destOrd="0" presId="urn:microsoft.com/office/officeart/2005/8/layout/orgChart1"/>
    <dgm:cxn modelId="{8F4076B4-D801-4A31-B522-53C6985082B3}" type="presParOf" srcId="{F0730820-2282-4B00-B79D-906485C3E914}" destId="{D2CC0962-8AD7-47FC-9A0E-3A36F1134729}" srcOrd="0" destOrd="0" presId="urn:microsoft.com/office/officeart/2005/8/layout/orgChart1"/>
    <dgm:cxn modelId="{4244FBB3-B25A-4834-B355-8625E408302C}" type="presParOf" srcId="{F0730820-2282-4B00-B79D-906485C3E914}" destId="{2F0B42C8-F0DE-4162-A724-662B4B5754C1}" srcOrd="1" destOrd="0" presId="urn:microsoft.com/office/officeart/2005/8/layout/orgChart1"/>
    <dgm:cxn modelId="{70DACF98-1484-4888-9682-A366D712F9EE}" type="presParOf" srcId="{2F0B42C8-F0DE-4162-A724-662B4B5754C1}" destId="{77FA210E-1A99-4E9E-93CF-2E97A81822E0}" srcOrd="0" destOrd="0" presId="urn:microsoft.com/office/officeart/2005/8/layout/orgChart1"/>
    <dgm:cxn modelId="{98C0D272-05B7-488A-B2D9-AF564EEC0E1D}" type="presParOf" srcId="{77FA210E-1A99-4E9E-93CF-2E97A81822E0}" destId="{9642DCDA-7BBD-414F-A052-4C9265C4CEF0}" srcOrd="0" destOrd="0" presId="urn:microsoft.com/office/officeart/2005/8/layout/orgChart1"/>
    <dgm:cxn modelId="{4331BBC7-33F0-4115-AF96-E582242A755F}" type="presParOf" srcId="{77FA210E-1A99-4E9E-93CF-2E97A81822E0}" destId="{D45466E2-E694-4325-B32A-ACAAC0B7E6BD}" srcOrd="1" destOrd="0" presId="urn:microsoft.com/office/officeart/2005/8/layout/orgChart1"/>
    <dgm:cxn modelId="{B2BC1B6D-82C2-47B3-82BA-787BAF72B170}" type="presParOf" srcId="{2F0B42C8-F0DE-4162-A724-662B4B5754C1}" destId="{8845AB33-4E60-402D-942B-3623C94B049F}" srcOrd="1" destOrd="0" presId="urn:microsoft.com/office/officeart/2005/8/layout/orgChart1"/>
    <dgm:cxn modelId="{15BD3BCA-9CED-43BD-B0D6-E931A544BCB3}" type="presParOf" srcId="{2F0B42C8-F0DE-4162-A724-662B4B5754C1}" destId="{032DAB8F-D8AA-46C7-AEDD-045DC5A658A2}" srcOrd="2" destOrd="0" presId="urn:microsoft.com/office/officeart/2005/8/layout/orgChart1"/>
    <dgm:cxn modelId="{D2BEF1C5-37BA-44CF-902A-E99D25BB00F5}" type="presParOf" srcId="{F0730820-2282-4B00-B79D-906485C3E914}" destId="{57CD86B6-56B3-49FC-8E6A-EC0F49B4DB86}" srcOrd="2" destOrd="0" presId="urn:microsoft.com/office/officeart/2005/8/layout/orgChart1"/>
    <dgm:cxn modelId="{14F30EB0-D9A5-4AE3-8FD8-5CEBA59BD5A2}" type="presParOf" srcId="{F0730820-2282-4B00-B79D-906485C3E914}" destId="{4560FE22-A540-4EAD-AEC9-95D5212335CF}" srcOrd="3" destOrd="0" presId="urn:microsoft.com/office/officeart/2005/8/layout/orgChart1"/>
    <dgm:cxn modelId="{94427C17-6203-4AC0-9E4D-AA11C9E6503D}" type="presParOf" srcId="{4560FE22-A540-4EAD-AEC9-95D5212335CF}" destId="{5EC5457B-8BF4-4274-A370-FB4CE2852279}" srcOrd="0" destOrd="0" presId="urn:microsoft.com/office/officeart/2005/8/layout/orgChart1"/>
    <dgm:cxn modelId="{775542FF-0F6B-4E83-98CC-70D8072C59FF}" type="presParOf" srcId="{5EC5457B-8BF4-4274-A370-FB4CE2852279}" destId="{18CC7929-EB79-4E70-9883-F0667D6616E9}" srcOrd="0" destOrd="0" presId="urn:microsoft.com/office/officeart/2005/8/layout/orgChart1"/>
    <dgm:cxn modelId="{8C165E98-AF6B-42BC-9B2B-7A7D7B40B8D4}" type="presParOf" srcId="{5EC5457B-8BF4-4274-A370-FB4CE2852279}" destId="{75F56607-9FB4-49B0-BBAE-CFCA7DF5C7C5}" srcOrd="1" destOrd="0" presId="urn:microsoft.com/office/officeart/2005/8/layout/orgChart1"/>
    <dgm:cxn modelId="{D88EBAA0-5553-4C5B-8E62-18B2341E23E7}" type="presParOf" srcId="{4560FE22-A540-4EAD-AEC9-95D5212335CF}" destId="{4B518088-174F-4F08-9A8F-4B8042056D5E}" srcOrd="1" destOrd="0" presId="urn:microsoft.com/office/officeart/2005/8/layout/orgChart1"/>
    <dgm:cxn modelId="{4E667769-6D49-426B-BA3A-8AF7280EDD58}" type="presParOf" srcId="{4560FE22-A540-4EAD-AEC9-95D5212335CF}" destId="{98633700-5DB7-48D4-A16B-D532455688A5}" srcOrd="2" destOrd="0" presId="urn:microsoft.com/office/officeart/2005/8/layout/orgChart1"/>
    <dgm:cxn modelId="{3847D611-3B21-44F2-92BA-D12D4BCAB6EF}" type="presParOf" srcId="{F0730820-2282-4B00-B79D-906485C3E914}" destId="{66AB530E-447E-4914-924A-E21854698C40}" srcOrd="4" destOrd="0" presId="urn:microsoft.com/office/officeart/2005/8/layout/orgChart1"/>
    <dgm:cxn modelId="{FD60E2BA-B5B3-4AE6-99A8-1E1B7FD4B1AD}" type="presParOf" srcId="{F0730820-2282-4B00-B79D-906485C3E914}" destId="{7E6747BF-2BCD-423D-A314-633605E36125}" srcOrd="5" destOrd="0" presId="urn:microsoft.com/office/officeart/2005/8/layout/orgChart1"/>
    <dgm:cxn modelId="{209E10A8-2149-4EAB-A2EB-CDD52CA5D8CB}" type="presParOf" srcId="{7E6747BF-2BCD-423D-A314-633605E36125}" destId="{5B217B26-1C55-4B80-966A-CDC4447303EA}" srcOrd="0" destOrd="0" presId="urn:microsoft.com/office/officeart/2005/8/layout/orgChart1"/>
    <dgm:cxn modelId="{76B79E05-E470-46A2-8103-8FA4496ED1AF}" type="presParOf" srcId="{5B217B26-1C55-4B80-966A-CDC4447303EA}" destId="{26CF5F10-5E91-41C4-AB24-268202CF1B70}" srcOrd="0" destOrd="0" presId="urn:microsoft.com/office/officeart/2005/8/layout/orgChart1"/>
    <dgm:cxn modelId="{93FA650F-722F-4D75-B05B-D587299C5770}" type="presParOf" srcId="{5B217B26-1C55-4B80-966A-CDC4447303EA}" destId="{C6FCFBAF-8393-4A1E-8041-ADB218F21265}" srcOrd="1" destOrd="0" presId="urn:microsoft.com/office/officeart/2005/8/layout/orgChart1"/>
    <dgm:cxn modelId="{9A25B872-62DF-4224-B190-4EB52C1D2FCE}" type="presParOf" srcId="{7E6747BF-2BCD-423D-A314-633605E36125}" destId="{6C413E87-5E49-408C-9947-D13CE20E4014}" srcOrd="1" destOrd="0" presId="urn:microsoft.com/office/officeart/2005/8/layout/orgChart1"/>
    <dgm:cxn modelId="{63533A30-AC5A-4063-8F25-BFC0257E299F}" type="presParOf" srcId="{7E6747BF-2BCD-423D-A314-633605E36125}" destId="{771F203C-722B-420F-A811-C58DC6337C27}" srcOrd="2" destOrd="0" presId="urn:microsoft.com/office/officeart/2005/8/layout/orgChart1"/>
    <dgm:cxn modelId="{9952E2EE-E25A-438B-AFCF-F17BF79D37B9}" type="presParOf" srcId="{F0730820-2282-4B00-B79D-906485C3E914}" destId="{B855DCC0-6743-4634-8D76-8A5A6C4F5C82}" srcOrd="6" destOrd="0" presId="urn:microsoft.com/office/officeart/2005/8/layout/orgChart1"/>
    <dgm:cxn modelId="{A4A2B95A-0FEE-476F-8C8D-3BF32F45D059}" type="presParOf" srcId="{F0730820-2282-4B00-B79D-906485C3E914}" destId="{97788A33-2C88-47DB-8C8C-1555CDD5827A}" srcOrd="7" destOrd="0" presId="urn:microsoft.com/office/officeart/2005/8/layout/orgChart1"/>
    <dgm:cxn modelId="{D016D8F8-C95B-4E66-BFD1-6D67416A1D5A}" type="presParOf" srcId="{97788A33-2C88-47DB-8C8C-1555CDD5827A}" destId="{6666400C-0179-4381-9270-9EF090E5D416}" srcOrd="0" destOrd="0" presId="urn:microsoft.com/office/officeart/2005/8/layout/orgChart1"/>
    <dgm:cxn modelId="{80874CC8-CC9C-42B8-9861-A9561EDE96B0}" type="presParOf" srcId="{6666400C-0179-4381-9270-9EF090E5D416}" destId="{5B1A83D5-F402-4EE0-B750-1D498A5A633B}" srcOrd="0" destOrd="0" presId="urn:microsoft.com/office/officeart/2005/8/layout/orgChart1"/>
    <dgm:cxn modelId="{B119E47C-22AF-4F4B-AB92-355DC003B073}" type="presParOf" srcId="{6666400C-0179-4381-9270-9EF090E5D416}" destId="{9C466B18-EFD5-4F27-B489-BA5208128F42}" srcOrd="1" destOrd="0" presId="urn:microsoft.com/office/officeart/2005/8/layout/orgChart1"/>
    <dgm:cxn modelId="{7CA9E282-4CCB-4A12-A8D7-BDFC88FD9D38}" type="presParOf" srcId="{97788A33-2C88-47DB-8C8C-1555CDD5827A}" destId="{A9DDE414-1CE3-4B97-99B2-A729B58E9B54}" srcOrd="1" destOrd="0" presId="urn:microsoft.com/office/officeart/2005/8/layout/orgChart1"/>
    <dgm:cxn modelId="{71C28830-89E4-4F5B-8A81-55DD03F2E3D4}" type="presParOf" srcId="{97788A33-2C88-47DB-8C8C-1555CDD5827A}" destId="{998D125F-1CF6-4715-AC87-CBE9A7349B0F}" srcOrd="2" destOrd="0" presId="urn:microsoft.com/office/officeart/2005/8/layout/orgChart1"/>
    <dgm:cxn modelId="{2BDA1EEF-C275-4A11-8351-8E5A87379610}" type="presParOf" srcId="{F0730820-2282-4B00-B79D-906485C3E914}" destId="{912074AB-3AD1-4156-BF1D-56A9369AF0FA}" srcOrd="8" destOrd="0" presId="urn:microsoft.com/office/officeart/2005/8/layout/orgChart1"/>
    <dgm:cxn modelId="{C1E25E89-9E08-4DF5-9AB6-3F10CD33A977}" type="presParOf" srcId="{F0730820-2282-4B00-B79D-906485C3E914}" destId="{450BC635-7095-45B3-B481-A1C069E05255}" srcOrd="9" destOrd="0" presId="urn:microsoft.com/office/officeart/2005/8/layout/orgChart1"/>
    <dgm:cxn modelId="{125BD43D-25F6-4CF6-9C27-217920AF3BAB}" type="presParOf" srcId="{450BC635-7095-45B3-B481-A1C069E05255}" destId="{E89B0301-B3BE-4F88-8F0C-8F10392E21D1}" srcOrd="0" destOrd="0" presId="urn:microsoft.com/office/officeart/2005/8/layout/orgChart1"/>
    <dgm:cxn modelId="{06572D95-4528-4E4C-BE7B-CA92020AB611}" type="presParOf" srcId="{E89B0301-B3BE-4F88-8F0C-8F10392E21D1}" destId="{ED567E96-C907-4781-9047-4658F4F153B2}" srcOrd="0" destOrd="0" presId="urn:microsoft.com/office/officeart/2005/8/layout/orgChart1"/>
    <dgm:cxn modelId="{8433033A-13A3-4BF6-97E6-0D1CD14FC6DD}" type="presParOf" srcId="{E89B0301-B3BE-4F88-8F0C-8F10392E21D1}" destId="{526F35F7-5F0C-470A-A9DB-AE00F1674B7A}" srcOrd="1" destOrd="0" presId="urn:microsoft.com/office/officeart/2005/8/layout/orgChart1"/>
    <dgm:cxn modelId="{F6C697E4-3454-4370-BA61-F95BD888DA27}" type="presParOf" srcId="{450BC635-7095-45B3-B481-A1C069E05255}" destId="{CDD2D7C7-B749-4794-ACFC-4597E6B29782}" srcOrd="1" destOrd="0" presId="urn:microsoft.com/office/officeart/2005/8/layout/orgChart1"/>
    <dgm:cxn modelId="{548D2D68-A1B8-47FD-9B98-8B54EE018247}" type="presParOf" srcId="{450BC635-7095-45B3-B481-A1C069E05255}" destId="{C4D098E8-46FA-4ED4-804F-66B53C0973D2}" srcOrd="2" destOrd="0" presId="urn:microsoft.com/office/officeart/2005/8/layout/orgChart1"/>
    <dgm:cxn modelId="{17C16FBB-7DBC-465E-BC64-B0A02C82DED1}" type="presParOf" srcId="{F0730820-2282-4B00-B79D-906485C3E914}" destId="{BFE5686D-DD59-46C3-B2AE-7DDAC2F7D37F}" srcOrd="10" destOrd="0" presId="urn:microsoft.com/office/officeart/2005/8/layout/orgChart1"/>
    <dgm:cxn modelId="{5E1C9039-F2CD-4FF1-BEF4-4ECFC832AECA}" type="presParOf" srcId="{F0730820-2282-4B00-B79D-906485C3E914}" destId="{FC82027C-F86A-46B4-99C5-81CD377144CA}" srcOrd="11" destOrd="0" presId="urn:microsoft.com/office/officeart/2005/8/layout/orgChart1"/>
    <dgm:cxn modelId="{567E6DBC-1368-4797-A3D4-8800E57E1E34}" type="presParOf" srcId="{FC82027C-F86A-46B4-99C5-81CD377144CA}" destId="{E4FFFB55-E9F7-4F18-A4F5-84C5DB189D3A}" srcOrd="0" destOrd="0" presId="urn:microsoft.com/office/officeart/2005/8/layout/orgChart1"/>
    <dgm:cxn modelId="{65770525-3E2F-4334-AF6F-3A354C87D56E}" type="presParOf" srcId="{E4FFFB55-E9F7-4F18-A4F5-84C5DB189D3A}" destId="{42776DF7-5B01-4850-9C15-7100A6D16A87}" srcOrd="0" destOrd="0" presId="urn:microsoft.com/office/officeart/2005/8/layout/orgChart1"/>
    <dgm:cxn modelId="{85FA37B1-1256-4AD7-B70E-2DA519790AFF}" type="presParOf" srcId="{E4FFFB55-E9F7-4F18-A4F5-84C5DB189D3A}" destId="{965656F7-1E48-4167-B5CA-D3F13BFB7D40}" srcOrd="1" destOrd="0" presId="urn:microsoft.com/office/officeart/2005/8/layout/orgChart1"/>
    <dgm:cxn modelId="{ADFE12F9-F173-42A3-BC6F-3CB2071640BF}" type="presParOf" srcId="{FC82027C-F86A-46B4-99C5-81CD377144CA}" destId="{1E804A26-F476-4341-92BB-4754AF4F1EFB}" srcOrd="1" destOrd="0" presId="urn:microsoft.com/office/officeart/2005/8/layout/orgChart1"/>
    <dgm:cxn modelId="{097EF5DA-4077-4732-89D8-966F74142ADE}" type="presParOf" srcId="{FC82027C-F86A-46B4-99C5-81CD377144CA}" destId="{F952DED0-EC55-453F-95F9-0544766FF121}" srcOrd="2" destOrd="0" presId="urn:microsoft.com/office/officeart/2005/8/layout/orgChart1"/>
    <dgm:cxn modelId="{E6F82648-C372-4818-A9D0-8687DF15151F}" type="presParOf" srcId="{F0730820-2282-4B00-B79D-906485C3E914}" destId="{68D8D667-FCC0-488A-92DC-C24AFA546960}" srcOrd="12" destOrd="0" presId="urn:microsoft.com/office/officeart/2005/8/layout/orgChart1"/>
    <dgm:cxn modelId="{94759521-79A0-447D-95BC-B55EE89DD5A3}" type="presParOf" srcId="{F0730820-2282-4B00-B79D-906485C3E914}" destId="{A9B5520D-AED8-4785-970F-D36BCF0D7FC5}" srcOrd="13" destOrd="0" presId="urn:microsoft.com/office/officeart/2005/8/layout/orgChart1"/>
    <dgm:cxn modelId="{A9992DCD-7A02-4DAB-95C9-8681B7E8F61D}" type="presParOf" srcId="{A9B5520D-AED8-4785-970F-D36BCF0D7FC5}" destId="{9E9C8561-55A1-4565-AA19-C07837EC8924}" srcOrd="0" destOrd="0" presId="urn:microsoft.com/office/officeart/2005/8/layout/orgChart1"/>
    <dgm:cxn modelId="{0C3ABF4B-446A-4E59-911B-B8E61C04CED6}" type="presParOf" srcId="{9E9C8561-55A1-4565-AA19-C07837EC8924}" destId="{0F518934-272B-4DFF-AFD0-0087D3C865AC}" srcOrd="0" destOrd="0" presId="urn:microsoft.com/office/officeart/2005/8/layout/orgChart1"/>
    <dgm:cxn modelId="{C2BC3BCD-9AD6-4E6B-BDF0-7D12FA039A48}" type="presParOf" srcId="{9E9C8561-55A1-4565-AA19-C07837EC8924}" destId="{13203BA2-F0A5-4E8A-9118-7865B79C0479}" srcOrd="1" destOrd="0" presId="urn:microsoft.com/office/officeart/2005/8/layout/orgChart1"/>
    <dgm:cxn modelId="{35EAD77C-8732-4A40-A1C4-9A544A71C369}" type="presParOf" srcId="{A9B5520D-AED8-4785-970F-D36BCF0D7FC5}" destId="{16D67A66-2971-4292-A291-6EAE61131831}" srcOrd="1" destOrd="0" presId="urn:microsoft.com/office/officeart/2005/8/layout/orgChart1"/>
    <dgm:cxn modelId="{6539C4D5-DDFC-4571-BC8E-7C5DEF016CDA}" type="presParOf" srcId="{A9B5520D-AED8-4785-970F-D36BCF0D7FC5}" destId="{3519A5EA-D138-48DA-BA8F-1E43F1D504F6}" srcOrd="2" destOrd="0" presId="urn:microsoft.com/office/officeart/2005/8/layout/orgChart1"/>
    <dgm:cxn modelId="{0BB69254-7F8C-46BE-ABA1-3685BC643690}" type="presParOf" srcId="{F0730820-2282-4B00-B79D-906485C3E914}" destId="{82E5E5A1-5901-4C60-AFDF-B0D7B0706FDB}" srcOrd="14" destOrd="0" presId="urn:microsoft.com/office/officeart/2005/8/layout/orgChart1"/>
    <dgm:cxn modelId="{EA30269A-FB1C-48F6-8118-49D8BCECFDB3}" type="presParOf" srcId="{F0730820-2282-4B00-B79D-906485C3E914}" destId="{F89175E9-6D8E-4691-94CB-C044D9A91A84}" srcOrd="15" destOrd="0" presId="urn:microsoft.com/office/officeart/2005/8/layout/orgChart1"/>
    <dgm:cxn modelId="{726B1ED8-A6F8-4E86-88E3-040D35FDCDD2}" type="presParOf" srcId="{F89175E9-6D8E-4691-94CB-C044D9A91A84}" destId="{6BE4DE6F-74DC-4482-BFC9-A9B8A6D647C4}" srcOrd="0" destOrd="0" presId="urn:microsoft.com/office/officeart/2005/8/layout/orgChart1"/>
    <dgm:cxn modelId="{EDA9D21C-DE5E-4598-98BE-6AADC59A3E2D}" type="presParOf" srcId="{6BE4DE6F-74DC-4482-BFC9-A9B8A6D647C4}" destId="{CB4E31C7-B0DC-48C3-ADB6-78033F1F89D3}" srcOrd="0" destOrd="0" presId="urn:microsoft.com/office/officeart/2005/8/layout/orgChart1"/>
    <dgm:cxn modelId="{6EBD1C57-5333-46D2-8DD0-FB7ACEA045A6}" type="presParOf" srcId="{6BE4DE6F-74DC-4482-BFC9-A9B8A6D647C4}" destId="{9E2E8612-8CDF-484E-9578-5DDF10F1A3C7}" srcOrd="1" destOrd="0" presId="urn:microsoft.com/office/officeart/2005/8/layout/orgChart1"/>
    <dgm:cxn modelId="{412D3D7D-810D-4D1F-A78A-C33063E08C8F}" type="presParOf" srcId="{F89175E9-6D8E-4691-94CB-C044D9A91A84}" destId="{CBF7E924-294D-44B8-9FDB-2E43FAB6E471}" srcOrd="1" destOrd="0" presId="urn:microsoft.com/office/officeart/2005/8/layout/orgChart1"/>
    <dgm:cxn modelId="{F65F21A0-F9E4-42E2-B9B3-A1ACEFE1BDBB}" type="presParOf" srcId="{F89175E9-6D8E-4691-94CB-C044D9A91A84}" destId="{1A6F9E3D-2A5E-4B5F-A17A-0977CADB1F27}" srcOrd="2" destOrd="0" presId="urn:microsoft.com/office/officeart/2005/8/layout/orgChart1"/>
    <dgm:cxn modelId="{E14E8112-B3EF-4FD4-95F3-4C6BF80B57AC}" type="presParOf" srcId="{F0730820-2282-4B00-B79D-906485C3E914}" destId="{9EFB0FAC-D596-4861-8827-F3E8CA43E7F1}" srcOrd="16" destOrd="0" presId="urn:microsoft.com/office/officeart/2005/8/layout/orgChart1"/>
    <dgm:cxn modelId="{9CC52E28-F42F-4291-8F79-6424DD5F1D00}" type="presParOf" srcId="{F0730820-2282-4B00-B79D-906485C3E914}" destId="{FAF11998-DA55-4248-9041-B664B3CA82C2}" srcOrd="17" destOrd="0" presId="urn:microsoft.com/office/officeart/2005/8/layout/orgChart1"/>
    <dgm:cxn modelId="{A2C2EA49-5C99-409B-A69D-BBD7067EA6A7}" type="presParOf" srcId="{FAF11998-DA55-4248-9041-B664B3CA82C2}" destId="{73807C10-9A5D-4F3C-AFAF-0DBF64F79DB9}" srcOrd="0" destOrd="0" presId="urn:microsoft.com/office/officeart/2005/8/layout/orgChart1"/>
    <dgm:cxn modelId="{1D0BF969-77C7-4F69-A518-963F47D2CF8D}" type="presParOf" srcId="{73807C10-9A5D-4F3C-AFAF-0DBF64F79DB9}" destId="{6E9396A2-FA25-4B85-B30C-3761D6971AEE}" srcOrd="0" destOrd="0" presId="urn:microsoft.com/office/officeart/2005/8/layout/orgChart1"/>
    <dgm:cxn modelId="{F62A46B9-3794-42AE-AEDB-C7ACEA33713E}" type="presParOf" srcId="{73807C10-9A5D-4F3C-AFAF-0DBF64F79DB9}" destId="{B88E2FE5-4B90-4F25-B4A3-4A4E9EDC3B55}" srcOrd="1" destOrd="0" presId="urn:microsoft.com/office/officeart/2005/8/layout/orgChart1"/>
    <dgm:cxn modelId="{72AA24D9-B6C2-4780-AA92-2DBB92444974}" type="presParOf" srcId="{FAF11998-DA55-4248-9041-B664B3CA82C2}" destId="{43429A8C-6973-4C95-BD96-6901870BDC88}" srcOrd="1" destOrd="0" presId="urn:microsoft.com/office/officeart/2005/8/layout/orgChart1"/>
    <dgm:cxn modelId="{E12162FF-B033-4A8E-B7E6-38A6A4CFB4C5}" type="presParOf" srcId="{FAF11998-DA55-4248-9041-B664B3CA82C2}" destId="{EDDC43D5-2636-40E1-B2DE-E56D9FC391DD}" srcOrd="2" destOrd="0" presId="urn:microsoft.com/office/officeart/2005/8/layout/orgChart1"/>
    <dgm:cxn modelId="{808D51B5-4763-4F09-B397-B7D65A95D706}" type="presParOf" srcId="{183DDF5A-6EC2-441D-A1C9-EFEBDF8B3BEE}" destId="{E2F751AA-A2F0-4968-BB31-8997F02D053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FB0FAC-D596-4861-8827-F3E8CA43E7F1}">
      <dsp:nvSpPr>
        <dsp:cNvPr id="0" name=""/>
        <dsp:cNvSpPr/>
      </dsp:nvSpPr>
      <dsp:spPr>
        <a:xfrm>
          <a:off x="3744416" y="1443751"/>
          <a:ext cx="3399755" cy="555695"/>
        </a:xfrm>
        <a:custGeom>
          <a:avLst/>
          <a:gdLst/>
          <a:ahLst/>
          <a:cxnLst/>
          <a:rect l="0" t="0" r="0" b="0"/>
          <a:pathLst>
            <a:path>
              <a:moveTo>
                <a:pt x="0" y="0"/>
              </a:moveTo>
              <a:lnTo>
                <a:pt x="0" y="481065"/>
              </a:lnTo>
              <a:lnTo>
                <a:pt x="3399755" y="481065"/>
              </a:lnTo>
              <a:lnTo>
                <a:pt x="3399755" y="5556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E5E5A1-5901-4C60-AFDF-B0D7B0706FDB}">
      <dsp:nvSpPr>
        <dsp:cNvPr id="0" name=""/>
        <dsp:cNvSpPr/>
      </dsp:nvSpPr>
      <dsp:spPr>
        <a:xfrm>
          <a:off x="3744416" y="1443751"/>
          <a:ext cx="2592719" cy="555695"/>
        </a:xfrm>
        <a:custGeom>
          <a:avLst/>
          <a:gdLst/>
          <a:ahLst/>
          <a:cxnLst/>
          <a:rect l="0" t="0" r="0" b="0"/>
          <a:pathLst>
            <a:path>
              <a:moveTo>
                <a:pt x="0" y="0"/>
              </a:moveTo>
              <a:lnTo>
                <a:pt x="0" y="481065"/>
              </a:lnTo>
              <a:lnTo>
                <a:pt x="2592719" y="481065"/>
              </a:lnTo>
              <a:lnTo>
                <a:pt x="2592719" y="5556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D8D667-FCC0-488A-92DC-C24AFA546960}">
      <dsp:nvSpPr>
        <dsp:cNvPr id="0" name=""/>
        <dsp:cNvSpPr/>
      </dsp:nvSpPr>
      <dsp:spPr>
        <a:xfrm>
          <a:off x="3744416" y="1443751"/>
          <a:ext cx="1773032" cy="555695"/>
        </a:xfrm>
        <a:custGeom>
          <a:avLst/>
          <a:gdLst/>
          <a:ahLst/>
          <a:cxnLst/>
          <a:rect l="0" t="0" r="0" b="0"/>
          <a:pathLst>
            <a:path>
              <a:moveTo>
                <a:pt x="0" y="0"/>
              </a:moveTo>
              <a:lnTo>
                <a:pt x="0" y="481065"/>
              </a:lnTo>
              <a:lnTo>
                <a:pt x="1773032" y="481065"/>
              </a:lnTo>
              <a:lnTo>
                <a:pt x="1773032" y="5556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E5686D-DD59-46C3-B2AE-7DDAC2F7D37F}">
      <dsp:nvSpPr>
        <dsp:cNvPr id="0" name=""/>
        <dsp:cNvSpPr/>
      </dsp:nvSpPr>
      <dsp:spPr>
        <a:xfrm>
          <a:off x="3744416" y="1443751"/>
          <a:ext cx="913010" cy="555695"/>
        </a:xfrm>
        <a:custGeom>
          <a:avLst/>
          <a:gdLst/>
          <a:ahLst/>
          <a:cxnLst/>
          <a:rect l="0" t="0" r="0" b="0"/>
          <a:pathLst>
            <a:path>
              <a:moveTo>
                <a:pt x="0" y="0"/>
              </a:moveTo>
              <a:lnTo>
                <a:pt x="0" y="481065"/>
              </a:lnTo>
              <a:lnTo>
                <a:pt x="913010" y="481065"/>
              </a:lnTo>
              <a:lnTo>
                <a:pt x="913010" y="5556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2074AB-3AD1-4156-BF1D-56A9369AF0FA}">
      <dsp:nvSpPr>
        <dsp:cNvPr id="0" name=""/>
        <dsp:cNvSpPr/>
      </dsp:nvSpPr>
      <dsp:spPr>
        <a:xfrm>
          <a:off x="3698696" y="1443751"/>
          <a:ext cx="91440" cy="555695"/>
        </a:xfrm>
        <a:custGeom>
          <a:avLst/>
          <a:gdLst/>
          <a:ahLst/>
          <a:cxnLst/>
          <a:rect l="0" t="0" r="0" b="0"/>
          <a:pathLst>
            <a:path>
              <a:moveTo>
                <a:pt x="45720" y="0"/>
              </a:moveTo>
              <a:lnTo>
                <a:pt x="45720" y="481065"/>
              </a:lnTo>
              <a:lnTo>
                <a:pt x="98707" y="481065"/>
              </a:lnTo>
              <a:lnTo>
                <a:pt x="98707" y="5556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55DCC0-6743-4634-8D76-8A5A6C4F5C82}">
      <dsp:nvSpPr>
        <dsp:cNvPr id="0" name=""/>
        <dsp:cNvSpPr/>
      </dsp:nvSpPr>
      <dsp:spPr>
        <a:xfrm>
          <a:off x="2937380" y="1443751"/>
          <a:ext cx="807035" cy="555695"/>
        </a:xfrm>
        <a:custGeom>
          <a:avLst/>
          <a:gdLst/>
          <a:ahLst/>
          <a:cxnLst/>
          <a:rect l="0" t="0" r="0" b="0"/>
          <a:pathLst>
            <a:path>
              <a:moveTo>
                <a:pt x="807035" y="0"/>
              </a:moveTo>
              <a:lnTo>
                <a:pt x="807035" y="481065"/>
              </a:lnTo>
              <a:lnTo>
                <a:pt x="0" y="481065"/>
              </a:lnTo>
              <a:lnTo>
                <a:pt x="0" y="5556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AB530E-447E-4914-924A-E21854698C40}">
      <dsp:nvSpPr>
        <dsp:cNvPr id="0" name=""/>
        <dsp:cNvSpPr/>
      </dsp:nvSpPr>
      <dsp:spPr>
        <a:xfrm>
          <a:off x="2077357" y="1443751"/>
          <a:ext cx="1667058" cy="555695"/>
        </a:xfrm>
        <a:custGeom>
          <a:avLst/>
          <a:gdLst/>
          <a:ahLst/>
          <a:cxnLst/>
          <a:rect l="0" t="0" r="0" b="0"/>
          <a:pathLst>
            <a:path>
              <a:moveTo>
                <a:pt x="1667058" y="0"/>
              </a:moveTo>
              <a:lnTo>
                <a:pt x="1667058" y="481065"/>
              </a:lnTo>
              <a:lnTo>
                <a:pt x="0" y="481065"/>
              </a:lnTo>
              <a:lnTo>
                <a:pt x="0" y="5556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CD86B6-56B3-49FC-8E6A-EC0F49B4DB86}">
      <dsp:nvSpPr>
        <dsp:cNvPr id="0" name=""/>
        <dsp:cNvSpPr/>
      </dsp:nvSpPr>
      <dsp:spPr>
        <a:xfrm>
          <a:off x="1217335" y="1443751"/>
          <a:ext cx="2527080" cy="555695"/>
        </a:xfrm>
        <a:custGeom>
          <a:avLst/>
          <a:gdLst/>
          <a:ahLst/>
          <a:cxnLst/>
          <a:rect l="0" t="0" r="0" b="0"/>
          <a:pathLst>
            <a:path>
              <a:moveTo>
                <a:pt x="2527080" y="0"/>
              </a:moveTo>
              <a:lnTo>
                <a:pt x="2527080" y="481065"/>
              </a:lnTo>
              <a:lnTo>
                <a:pt x="0" y="481065"/>
              </a:lnTo>
              <a:lnTo>
                <a:pt x="0" y="5556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CC0962-8AD7-47FC-9A0E-3A36F1134729}">
      <dsp:nvSpPr>
        <dsp:cNvPr id="0" name=""/>
        <dsp:cNvSpPr/>
      </dsp:nvSpPr>
      <dsp:spPr>
        <a:xfrm>
          <a:off x="357312" y="1443751"/>
          <a:ext cx="3387103" cy="555695"/>
        </a:xfrm>
        <a:custGeom>
          <a:avLst/>
          <a:gdLst/>
          <a:ahLst/>
          <a:cxnLst/>
          <a:rect l="0" t="0" r="0" b="0"/>
          <a:pathLst>
            <a:path>
              <a:moveTo>
                <a:pt x="3387103" y="0"/>
              </a:moveTo>
              <a:lnTo>
                <a:pt x="3387103" y="481065"/>
              </a:lnTo>
              <a:lnTo>
                <a:pt x="0" y="481065"/>
              </a:lnTo>
              <a:lnTo>
                <a:pt x="0" y="5556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91C61D-C25F-44E4-A92B-D76361695B42}">
      <dsp:nvSpPr>
        <dsp:cNvPr id="0" name=""/>
        <dsp:cNvSpPr/>
      </dsp:nvSpPr>
      <dsp:spPr>
        <a:xfrm>
          <a:off x="2614808" y="165430"/>
          <a:ext cx="2259215" cy="12783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CA" sz="2000" b="1" kern="1200" dirty="0"/>
            <a:t>Kip Harrington</a:t>
          </a:r>
        </a:p>
        <a:p>
          <a:pPr marL="0" lvl="0" indent="0" algn="ctr" defTabSz="889000">
            <a:lnSpc>
              <a:spcPct val="90000"/>
            </a:lnSpc>
            <a:spcBef>
              <a:spcPct val="0"/>
            </a:spcBef>
            <a:spcAft>
              <a:spcPct val="35000"/>
            </a:spcAft>
            <a:buNone/>
          </a:pPr>
          <a:r>
            <a:rPr lang="en-CA" sz="2000" kern="1200" dirty="0"/>
            <a:t>Chair/AOA Program Director</a:t>
          </a:r>
        </a:p>
      </dsp:txBody>
      <dsp:txXfrm>
        <a:off x="2614808" y="165430"/>
        <a:ext cx="2259215" cy="1278320"/>
      </dsp:txXfrm>
    </dsp:sp>
    <dsp:sp modelId="{9642DCDA-7BBD-414F-A052-4C9265C4CEF0}">
      <dsp:nvSpPr>
        <dsp:cNvPr id="0" name=""/>
        <dsp:cNvSpPr/>
      </dsp:nvSpPr>
      <dsp:spPr>
        <a:xfrm>
          <a:off x="1931" y="1999446"/>
          <a:ext cx="710762" cy="18238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CA" sz="1300" kern="1200" dirty="0"/>
            <a:t>U19/FIS </a:t>
          </a:r>
        </a:p>
        <a:p>
          <a:pPr marL="0" lvl="0" indent="0" algn="ctr" defTabSz="577850">
            <a:lnSpc>
              <a:spcPct val="90000"/>
            </a:lnSpc>
            <a:spcBef>
              <a:spcPct val="0"/>
            </a:spcBef>
            <a:spcAft>
              <a:spcPct val="35000"/>
            </a:spcAft>
            <a:buNone/>
          </a:pPr>
          <a:r>
            <a:rPr lang="en-CA" sz="1300" b="1" kern="1200" dirty="0"/>
            <a:t>Joey Lavigne</a:t>
          </a:r>
        </a:p>
      </dsp:txBody>
      <dsp:txXfrm>
        <a:off x="1931" y="1999446"/>
        <a:ext cx="710762" cy="1823880"/>
      </dsp:txXfrm>
    </dsp:sp>
    <dsp:sp modelId="{18CC7929-EB79-4E70-9883-F0667D6616E9}">
      <dsp:nvSpPr>
        <dsp:cNvPr id="0" name=""/>
        <dsp:cNvSpPr/>
      </dsp:nvSpPr>
      <dsp:spPr>
        <a:xfrm>
          <a:off x="861953" y="1999446"/>
          <a:ext cx="710762" cy="182387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CA" sz="1300" kern="1200" dirty="0"/>
            <a:t>U16 </a:t>
          </a:r>
        </a:p>
        <a:p>
          <a:pPr marL="0" lvl="0" indent="0" algn="ctr" defTabSz="577850">
            <a:lnSpc>
              <a:spcPct val="90000"/>
            </a:lnSpc>
            <a:spcBef>
              <a:spcPct val="0"/>
            </a:spcBef>
            <a:spcAft>
              <a:spcPct val="35000"/>
            </a:spcAft>
            <a:buNone/>
          </a:pPr>
          <a:r>
            <a:rPr lang="en-CA" sz="1300" b="1" kern="1200" dirty="0"/>
            <a:t>Heather Metzger &amp; Graeme Buckrell</a:t>
          </a:r>
        </a:p>
      </dsp:txBody>
      <dsp:txXfrm>
        <a:off x="861953" y="1999446"/>
        <a:ext cx="710762" cy="1823877"/>
      </dsp:txXfrm>
    </dsp:sp>
    <dsp:sp modelId="{26CF5F10-5E91-41C4-AB24-268202CF1B70}">
      <dsp:nvSpPr>
        <dsp:cNvPr id="0" name=""/>
        <dsp:cNvSpPr/>
      </dsp:nvSpPr>
      <dsp:spPr>
        <a:xfrm>
          <a:off x="1721976" y="1999446"/>
          <a:ext cx="710762" cy="182387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CA" sz="1300" kern="1200" dirty="0"/>
            <a:t>U14 </a:t>
          </a:r>
        </a:p>
        <a:p>
          <a:pPr marL="0" lvl="0" indent="0" algn="ctr" defTabSz="577850">
            <a:lnSpc>
              <a:spcPct val="90000"/>
            </a:lnSpc>
            <a:spcBef>
              <a:spcPct val="0"/>
            </a:spcBef>
            <a:spcAft>
              <a:spcPct val="35000"/>
            </a:spcAft>
            <a:buNone/>
          </a:pPr>
          <a:r>
            <a:rPr lang="en-CA" sz="1300" b="1" kern="1200" dirty="0"/>
            <a:t>Jacques Reid </a:t>
          </a:r>
        </a:p>
      </dsp:txBody>
      <dsp:txXfrm>
        <a:off x="1721976" y="1999446"/>
        <a:ext cx="710762" cy="1823877"/>
      </dsp:txXfrm>
    </dsp:sp>
    <dsp:sp modelId="{5B1A83D5-F402-4EE0-B750-1D498A5A633B}">
      <dsp:nvSpPr>
        <dsp:cNvPr id="0" name=""/>
        <dsp:cNvSpPr/>
      </dsp:nvSpPr>
      <dsp:spPr>
        <a:xfrm>
          <a:off x="2581999" y="1999446"/>
          <a:ext cx="710762" cy="182387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CA" sz="1300" kern="1200" dirty="0"/>
            <a:t>SOD REP.</a:t>
          </a:r>
        </a:p>
        <a:p>
          <a:pPr marL="0" lvl="0" indent="0" algn="ctr" defTabSz="577850">
            <a:lnSpc>
              <a:spcPct val="90000"/>
            </a:lnSpc>
            <a:spcBef>
              <a:spcPct val="0"/>
            </a:spcBef>
            <a:spcAft>
              <a:spcPct val="35000"/>
            </a:spcAft>
            <a:buNone/>
          </a:pPr>
          <a:r>
            <a:rPr lang="en-CA" sz="1300" kern="1200" dirty="0"/>
            <a:t>TES</a:t>
          </a:r>
        </a:p>
        <a:p>
          <a:pPr marL="0" lvl="0" indent="0" algn="ctr" defTabSz="577850">
            <a:lnSpc>
              <a:spcPct val="90000"/>
            </a:lnSpc>
            <a:spcBef>
              <a:spcPct val="0"/>
            </a:spcBef>
            <a:spcAft>
              <a:spcPct val="35000"/>
            </a:spcAft>
            <a:buNone/>
          </a:pPr>
          <a:r>
            <a:rPr lang="en-CA" sz="1300" kern="1200" dirty="0"/>
            <a:t>Hynes</a:t>
          </a:r>
        </a:p>
      </dsp:txBody>
      <dsp:txXfrm>
        <a:off x="2581999" y="1999446"/>
        <a:ext cx="710762" cy="1823877"/>
      </dsp:txXfrm>
    </dsp:sp>
    <dsp:sp modelId="{ED567E96-C907-4781-9047-4658F4F153B2}">
      <dsp:nvSpPr>
        <dsp:cNvPr id="0" name=""/>
        <dsp:cNvSpPr/>
      </dsp:nvSpPr>
      <dsp:spPr>
        <a:xfrm>
          <a:off x="3442022" y="1999446"/>
          <a:ext cx="710762" cy="182388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CA" sz="1300" kern="1200" dirty="0"/>
            <a:t>NOD REP.</a:t>
          </a:r>
        </a:p>
        <a:p>
          <a:pPr marL="0" lvl="0" indent="0" algn="ctr" defTabSz="577850">
            <a:lnSpc>
              <a:spcPct val="90000"/>
            </a:lnSpc>
            <a:spcBef>
              <a:spcPct val="0"/>
            </a:spcBef>
            <a:spcAft>
              <a:spcPct val="35000"/>
            </a:spcAft>
            <a:buNone/>
          </a:pPr>
          <a:r>
            <a:rPr lang="en-CA" sz="1300" kern="1200" dirty="0"/>
            <a:t>Dave </a:t>
          </a:r>
        </a:p>
        <a:p>
          <a:pPr marL="0" lvl="0" indent="0" algn="ctr" defTabSz="577850">
            <a:lnSpc>
              <a:spcPct val="90000"/>
            </a:lnSpc>
            <a:spcBef>
              <a:spcPct val="0"/>
            </a:spcBef>
            <a:spcAft>
              <a:spcPct val="35000"/>
            </a:spcAft>
            <a:buNone/>
          </a:pPr>
          <a:r>
            <a:rPr lang="en-CA" sz="1300" kern="1200" dirty="0"/>
            <a:t>Hunt</a:t>
          </a:r>
        </a:p>
      </dsp:txBody>
      <dsp:txXfrm>
        <a:off x="3442022" y="1999446"/>
        <a:ext cx="710762" cy="1823884"/>
      </dsp:txXfrm>
    </dsp:sp>
    <dsp:sp modelId="{42776DF7-5B01-4850-9C15-7100A6D16A87}">
      <dsp:nvSpPr>
        <dsp:cNvPr id="0" name=""/>
        <dsp:cNvSpPr/>
      </dsp:nvSpPr>
      <dsp:spPr>
        <a:xfrm>
          <a:off x="4302044" y="1999446"/>
          <a:ext cx="710762" cy="182388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CA" sz="1300" kern="1200" dirty="0"/>
            <a:t>LSDA REP.</a:t>
          </a:r>
        </a:p>
        <a:p>
          <a:pPr marL="0" lvl="0" indent="0" algn="ctr" defTabSz="577850">
            <a:lnSpc>
              <a:spcPct val="90000"/>
            </a:lnSpc>
            <a:spcBef>
              <a:spcPct val="0"/>
            </a:spcBef>
            <a:spcAft>
              <a:spcPct val="35000"/>
            </a:spcAft>
            <a:buNone/>
          </a:pPr>
          <a:r>
            <a:rPr lang="en-CA" sz="1300" kern="1200" dirty="0"/>
            <a:t>Doug Robinson</a:t>
          </a:r>
        </a:p>
      </dsp:txBody>
      <dsp:txXfrm>
        <a:off x="4302044" y="1999446"/>
        <a:ext cx="710762" cy="1823884"/>
      </dsp:txXfrm>
    </dsp:sp>
    <dsp:sp modelId="{0F518934-272B-4DFF-AFD0-0087D3C865AC}">
      <dsp:nvSpPr>
        <dsp:cNvPr id="0" name=""/>
        <dsp:cNvSpPr/>
      </dsp:nvSpPr>
      <dsp:spPr>
        <a:xfrm>
          <a:off x="5162067" y="1999446"/>
          <a:ext cx="710762" cy="182387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CA" sz="1300" kern="1200" dirty="0"/>
            <a:t>NCD</a:t>
          </a:r>
        </a:p>
        <a:p>
          <a:pPr marL="0" lvl="0" indent="0" algn="ctr" defTabSz="577850">
            <a:lnSpc>
              <a:spcPct val="90000"/>
            </a:lnSpc>
            <a:spcBef>
              <a:spcPct val="0"/>
            </a:spcBef>
            <a:spcAft>
              <a:spcPct val="35000"/>
            </a:spcAft>
            <a:buNone/>
          </a:pPr>
          <a:r>
            <a:rPr lang="en-CA" sz="1300" kern="1200" dirty="0"/>
            <a:t>REP.</a:t>
          </a:r>
        </a:p>
        <a:p>
          <a:pPr marL="0" lvl="0" indent="0" algn="ctr" defTabSz="577850">
            <a:lnSpc>
              <a:spcPct val="90000"/>
            </a:lnSpc>
            <a:spcBef>
              <a:spcPct val="0"/>
            </a:spcBef>
            <a:spcAft>
              <a:spcPct val="35000"/>
            </a:spcAft>
            <a:buNone/>
          </a:pPr>
          <a:r>
            <a:rPr lang="en-CA" sz="1300" kern="1200" dirty="0"/>
            <a:t>Bruce Monkman</a:t>
          </a:r>
        </a:p>
      </dsp:txBody>
      <dsp:txXfrm>
        <a:off x="5162067" y="1999446"/>
        <a:ext cx="710762" cy="1823877"/>
      </dsp:txXfrm>
    </dsp:sp>
    <dsp:sp modelId="{CB4E31C7-B0DC-48C3-ADB6-78033F1F89D3}">
      <dsp:nvSpPr>
        <dsp:cNvPr id="0" name=""/>
        <dsp:cNvSpPr/>
      </dsp:nvSpPr>
      <dsp:spPr>
        <a:xfrm>
          <a:off x="6022090" y="1999446"/>
          <a:ext cx="630091" cy="178729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CA" sz="1300" kern="1200" dirty="0"/>
            <a:t>Ski Cross Bennett Carter</a:t>
          </a:r>
        </a:p>
      </dsp:txBody>
      <dsp:txXfrm>
        <a:off x="6022090" y="1999446"/>
        <a:ext cx="630091" cy="1787290"/>
      </dsp:txXfrm>
    </dsp:sp>
    <dsp:sp modelId="{6E9396A2-FA25-4B85-B30C-3761D6971AEE}">
      <dsp:nvSpPr>
        <dsp:cNvPr id="0" name=""/>
        <dsp:cNvSpPr/>
      </dsp:nvSpPr>
      <dsp:spPr>
        <a:xfrm>
          <a:off x="6801441" y="1999446"/>
          <a:ext cx="685459" cy="189318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CA" sz="1300" kern="1200" dirty="0"/>
            <a:t>Para Alpine Gwen Binsfeld</a:t>
          </a:r>
        </a:p>
      </dsp:txBody>
      <dsp:txXfrm>
        <a:off x="6801441" y="1999446"/>
        <a:ext cx="685459" cy="189318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981"/>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4981"/>
          </a:xfrm>
          <a:prstGeom prst="rect">
            <a:avLst/>
          </a:prstGeom>
        </p:spPr>
        <p:txBody>
          <a:bodyPr vert="horz" lIns="93177" tIns="46589" rIns="93177" bIns="46589" rtlCol="0"/>
          <a:lstStyle>
            <a:lvl1pPr algn="r">
              <a:defRPr sz="1200"/>
            </a:lvl1pPr>
          </a:lstStyle>
          <a:p>
            <a:fld id="{4DA6E99D-6246-4781-ABDB-813EFBC5D07F}" type="datetimeFigureOut">
              <a:rPr lang="en-CA" smtClean="0"/>
              <a:t>2018-05-04</a:t>
            </a:fld>
            <a:endParaRPr lang="en-CA"/>
          </a:p>
        </p:txBody>
      </p:sp>
      <p:sp>
        <p:nvSpPr>
          <p:cNvPr id="4" name="Footer Placeholder 3"/>
          <p:cNvSpPr>
            <a:spLocks noGrp="1"/>
          </p:cNvSpPr>
          <p:nvPr>
            <p:ph type="ftr" sz="quarter" idx="2"/>
          </p:nvPr>
        </p:nvSpPr>
        <p:spPr>
          <a:xfrm>
            <a:off x="0" y="8829822"/>
            <a:ext cx="3037840" cy="464981"/>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822"/>
            <a:ext cx="3037840" cy="464981"/>
          </a:xfrm>
          <a:prstGeom prst="rect">
            <a:avLst/>
          </a:prstGeom>
        </p:spPr>
        <p:txBody>
          <a:bodyPr vert="horz" lIns="93177" tIns="46589" rIns="93177" bIns="46589" rtlCol="0" anchor="b"/>
          <a:lstStyle>
            <a:lvl1pPr algn="r">
              <a:defRPr sz="1200"/>
            </a:lvl1pPr>
          </a:lstStyle>
          <a:p>
            <a:fld id="{4CDCE2E7-6806-4048-A9EE-2669634A57DA}" type="slidenum">
              <a:rPr lang="en-CA" smtClean="0"/>
              <a:t>‹#›</a:t>
            </a:fld>
            <a:endParaRPr lang="en-CA"/>
          </a:p>
        </p:txBody>
      </p:sp>
    </p:spTree>
    <p:extLst>
      <p:ext uri="{BB962C8B-B14F-4D97-AF65-F5344CB8AC3E}">
        <p14:creationId xmlns:p14="http://schemas.microsoft.com/office/powerpoint/2010/main" val="1005489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3CE6F45-1A96-4D81-8A65-7AFDC19E3228}" type="datetimeFigureOut">
              <a:rPr lang="en-CA" smtClean="0"/>
              <a:t>2018-05-04</a:t>
            </a:fld>
            <a:endParaRPr lang="en-CA"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0D5CFD6-4E1E-4D58-8FC3-C1FAAE9149F6}" type="slidenum">
              <a:rPr lang="en-CA" smtClean="0"/>
              <a:t>‹#›</a:t>
            </a:fld>
            <a:endParaRPr lang="en-CA" dirty="0"/>
          </a:p>
        </p:txBody>
      </p:sp>
    </p:spTree>
    <p:extLst>
      <p:ext uri="{BB962C8B-B14F-4D97-AF65-F5344CB8AC3E}">
        <p14:creationId xmlns:p14="http://schemas.microsoft.com/office/powerpoint/2010/main" val="3507405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10D5CFD6-4E1E-4D58-8FC3-C1FAAE9149F6}" type="slidenum">
              <a:rPr lang="en-CA" smtClean="0"/>
              <a:t>1</a:t>
            </a:fld>
            <a:endParaRPr lang="en-CA" dirty="0"/>
          </a:p>
        </p:txBody>
      </p:sp>
    </p:spTree>
    <p:extLst>
      <p:ext uri="{BB962C8B-B14F-4D97-AF65-F5344CB8AC3E}">
        <p14:creationId xmlns:p14="http://schemas.microsoft.com/office/powerpoint/2010/main" val="11766541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CA1C5186-47C2-48D1-96E7-B9FDE39E2005}" type="datetime1">
              <a:rPr lang="en-CA" smtClean="0"/>
              <a:t>2018-05-04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4924203A-75D2-4BF8-BCD1-4CD9FE7E7DB7}" type="slidenum">
              <a:rPr lang="en-CA" smtClean="0"/>
              <a:pPr/>
              <a:t>‹#›</a:t>
            </a:fld>
            <a:endParaRPr lang="en-CA"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94592" y="548680"/>
            <a:ext cx="1154816" cy="1634634"/>
          </a:xfrm>
          <a:prstGeom prst="rect">
            <a:avLst/>
          </a:prstGeom>
        </p:spPr>
      </p:pic>
    </p:spTree>
    <p:extLst>
      <p:ext uri="{BB962C8B-B14F-4D97-AF65-F5344CB8AC3E}">
        <p14:creationId xmlns:p14="http://schemas.microsoft.com/office/powerpoint/2010/main" val="335031500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3844476A-DC93-4D50-B85F-6CBC1F76AEB2}" type="datetime1">
              <a:rPr lang="en-CA" smtClean="0"/>
              <a:t>2018-05-04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4924203A-75D2-4BF8-BCD1-4CD9FE7E7DB7}" type="slidenum">
              <a:rPr lang="en-CA" smtClean="0"/>
              <a:pPr/>
              <a:t>‹#›</a:t>
            </a:fld>
            <a:endParaRPr lang="en-CA" dirty="0"/>
          </a:p>
        </p:txBody>
      </p:sp>
    </p:spTree>
    <p:extLst>
      <p:ext uri="{BB962C8B-B14F-4D97-AF65-F5344CB8AC3E}">
        <p14:creationId xmlns:p14="http://schemas.microsoft.com/office/powerpoint/2010/main" val="225699936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9169CECC-E93D-4B64-A1B9-93E9B4A3AA7E}" type="datetime1">
              <a:rPr lang="en-CA" smtClean="0"/>
              <a:t>2018-05-04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4924203A-75D2-4BF8-BCD1-4CD9FE7E7DB7}" type="slidenum">
              <a:rPr lang="en-CA" smtClean="0"/>
              <a:pPr/>
              <a:t>‹#›</a:t>
            </a:fld>
            <a:endParaRPr lang="en-CA" dirty="0"/>
          </a:p>
        </p:txBody>
      </p:sp>
    </p:spTree>
    <p:extLst>
      <p:ext uri="{BB962C8B-B14F-4D97-AF65-F5344CB8AC3E}">
        <p14:creationId xmlns:p14="http://schemas.microsoft.com/office/powerpoint/2010/main" val="192341367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90F7C7B0-1641-40B8-8302-B4ACE2D64D75}" type="datetimeFigureOut">
              <a:rPr lang="en-CA" smtClean="0"/>
              <a:t>2018-05-04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93D653A-34A4-4606-BE5B-E1A7DFC90E77}" type="slidenum">
              <a:rPr lang="en-CA" smtClean="0"/>
              <a:t>‹#›</a:t>
            </a:fld>
            <a:endParaRPr lang="en-CA"/>
          </a:p>
        </p:txBody>
      </p:sp>
    </p:spTree>
    <p:extLst>
      <p:ext uri="{BB962C8B-B14F-4D97-AF65-F5344CB8AC3E}">
        <p14:creationId xmlns:p14="http://schemas.microsoft.com/office/powerpoint/2010/main" val="4268633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90F7C7B0-1641-40B8-8302-B4ACE2D64D75}" type="datetimeFigureOut">
              <a:rPr lang="en-CA" smtClean="0"/>
              <a:t>2018-05-04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93D653A-34A4-4606-BE5B-E1A7DFC90E77}" type="slidenum">
              <a:rPr lang="en-CA" smtClean="0"/>
              <a:t>‹#›</a:t>
            </a:fld>
            <a:endParaRPr lang="en-CA"/>
          </a:p>
        </p:txBody>
      </p:sp>
    </p:spTree>
    <p:extLst>
      <p:ext uri="{BB962C8B-B14F-4D97-AF65-F5344CB8AC3E}">
        <p14:creationId xmlns:p14="http://schemas.microsoft.com/office/powerpoint/2010/main" val="324851680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F7C7B0-1641-40B8-8302-B4ACE2D64D75}" type="datetimeFigureOut">
              <a:rPr lang="en-CA" smtClean="0"/>
              <a:t>2018-05-04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93D653A-34A4-4606-BE5B-E1A7DFC90E77}" type="slidenum">
              <a:rPr lang="en-CA" smtClean="0"/>
              <a:t>‹#›</a:t>
            </a:fld>
            <a:endParaRPr lang="en-CA"/>
          </a:p>
        </p:txBody>
      </p:sp>
    </p:spTree>
    <p:extLst>
      <p:ext uri="{BB962C8B-B14F-4D97-AF65-F5344CB8AC3E}">
        <p14:creationId xmlns:p14="http://schemas.microsoft.com/office/powerpoint/2010/main" val="25167263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90F7C7B0-1641-40B8-8302-B4ACE2D64D75}" type="datetimeFigureOut">
              <a:rPr lang="en-CA" smtClean="0"/>
              <a:t>2018-05-04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93D653A-34A4-4606-BE5B-E1A7DFC90E77}" type="slidenum">
              <a:rPr lang="en-CA" smtClean="0"/>
              <a:t>‹#›</a:t>
            </a:fld>
            <a:endParaRPr lang="en-CA"/>
          </a:p>
        </p:txBody>
      </p:sp>
    </p:spTree>
    <p:extLst>
      <p:ext uri="{BB962C8B-B14F-4D97-AF65-F5344CB8AC3E}">
        <p14:creationId xmlns:p14="http://schemas.microsoft.com/office/powerpoint/2010/main" val="176742919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90F7C7B0-1641-40B8-8302-B4ACE2D64D75}" type="datetimeFigureOut">
              <a:rPr lang="en-CA" smtClean="0"/>
              <a:t>2018-05-04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93D653A-34A4-4606-BE5B-E1A7DFC90E77}" type="slidenum">
              <a:rPr lang="en-CA" smtClean="0"/>
              <a:t>‹#›</a:t>
            </a:fld>
            <a:endParaRPr lang="en-CA"/>
          </a:p>
        </p:txBody>
      </p:sp>
    </p:spTree>
    <p:extLst>
      <p:ext uri="{BB962C8B-B14F-4D97-AF65-F5344CB8AC3E}">
        <p14:creationId xmlns:p14="http://schemas.microsoft.com/office/powerpoint/2010/main" val="373909617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90F7C7B0-1641-40B8-8302-B4ACE2D64D75}" type="datetimeFigureOut">
              <a:rPr lang="en-CA" smtClean="0"/>
              <a:t>2018-05-04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93D653A-34A4-4606-BE5B-E1A7DFC90E77}" type="slidenum">
              <a:rPr lang="en-CA" smtClean="0"/>
              <a:t>‹#›</a:t>
            </a:fld>
            <a:endParaRPr lang="en-CA"/>
          </a:p>
        </p:txBody>
      </p:sp>
    </p:spTree>
    <p:extLst>
      <p:ext uri="{BB962C8B-B14F-4D97-AF65-F5344CB8AC3E}">
        <p14:creationId xmlns:p14="http://schemas.microsoft.com/office/powerpoint/2010/main" val="210421786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F7C7B0-1641-40B8-8302-B4ACE2D64D75}" type="datetimeFigureOut">
              <a:rPr lang="en-CA" smtClean="0"/>
              <a:t>2018-05-04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93D653A-34A4-4606-BE5B-E1A7DFC90E77}" type="slidenum">
              <a:rPr lang="en-CA" smtClean="0"/>
              <a:t>‹#›</a:t>
            </a:fld>
            <a:endParaRPr lang="en-CA"/>
          </a:p>
        </p:txBody>
      </p:sp>
    </p:spTree>
    <p:extLst>
      <p:ext uri="{BB962C8B-B14F-4D97-AF65-F5344CB8AC3E}">
        <p14:creationId xmlns:p14="http://schemas.microsoft.com/office/powerpoint/2010/main" val="327132434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F7C7B0-1641-40B8-8302-B4ACE2D64D75}" type="datetimeFigureOut">
              <a:rPr lang="en-CA" smtClean="0"/>
              <a:t>2018-05-04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93D653A-34A4-4606-BE5B-E1A7DFC90E77}" type="slidenum">
              <a:rPr lang="en-CA" smtClean="0"/>
              <a:t>‹#›</a:t>
            </a:fld>
            <a:endParaRPr lang="en-CA"/>
          </a:p>
        </p:txBody>
      </p:sp>
    </p:spTree>
    <p:extLst>
      <p:ext uri="{BB962C8B-B14F-4D97-AF65-F5344CB8AC3E}">
        <p14:creationId xmlns:p14="http://schemas.microsoft.com/office/powerpoint/2010/main" val="128099705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CCFF55A5-E861-4046-8266-9445EC772CF4}" type="datetime1">
              <a:rPr lang="en-CA" smtClean="0"/>
              <a:t>2018-05-04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4924203A-75D2-4BF8-BCD1-4CD9FE7E7DB7}" type="slidenum">
              <a:rPr lang="en-CA" smtClean="0"/>
              <a:pPr/>
              <a:t>‹#›</a:t>
            </a:fld>
            <a:endParaRPr lang="en-CA"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16416" y="5805264"/>
            <a:ext cx="650760" cy="921146"/>
          </a:xfrm>
          <a:prstGeom prst="rect">
            <a:avLst/>
          </a:prstGeom>
        </p:spPr>
      </p:pic>
    </p:spTree>
    <p:extLst>
      <p:ext uri="{BB962C8B-B14F-4D97-AF65-F5344CB8AC3E}">
        <p14:creationId xmlns:p14="http://schemas.microsoft.com/office/powerpoint/2010/main" val="16370543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F7C7B0-1641-40B8-8302-B4ACE2D64D75}" type="datetimeFigureOut">
              <a:rPr lang="en-CA" smtClean="0"/>
              <a:t>2018-05-04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93D653A-34A4-4606-BE5B-E1A7DFC90E77}" type="slidenum">
              <a:rPr lang="en-CA" smtClean="0"/>
              <a:t>‹#›</a:t>
            </a:fld>
            <a:endParaRPr lang="en-CA"/>
          </a:p>
        </p:txBody>
      </p:sp>
    </p:spTree>
    <p:extLst>
      <p:ext uri="{BB962C8B-B14F-4D97-AF65-F5344CB8AC3E}">
        <p14:creationId xmlns:p14="http://schemas.microsoft.com/office/powerpoint/2010/main" val="38147991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90F7C7B0-1641-40B8-8302-B4ACE2D64D75}" type="datetimeFigureOut">
              <a:rPr lang="en-CA" smtClean="0"/>
              <a:t>2018-05-04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93D653A-34A4-4606-BE5B-E1A7DFC90E77}" type="slidenum">
              <a:rPr lang="en-CA" smtClean="0"/>
              <a:t>‹#›</a:t>
            </a:fld>
            <a:endParaRPr lang="en-CA"/>
          </a:p>
        </p:txBody>
      </p:sp>
    </p:spTree>
    <p:extLst>
      <p:ext uri="{BB962C8B-B14F-4D97-AF65-F5344CB8AC3E}">
        <p14:creationId xmlns:p14="http://schemas.microsoft.com/office/powerpoint/2010/main" val="56720983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90F7C7B0-1641-40B8-8302-B4ACE2D64D75}" type="datetimeFigureOut">
              <a:rPr lang="en-CA" smtClean="0"/>
              <a:t>2018-05-04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93D653A-34A4-4606-BE5B-E1A7DFC90E77}" type="slidenum">
              <a:rPr lang="en-CA" smtClean="0"/>
              <a:t>‹#›</a:t>
            </a:fld>
            <a:endParaRPr lang="en-CA"/>
          </a:p>
        </p:txBody>
      </p:sp>
    </p:spTree>
    <p:extLst>
      <p:ext uri="{BB962C8B-B14F-4D97-AF65-F5344CB8AC3E}">
        <p14:creationId xmlns:p14="http://schemas.microsoft.com/office/powerpoint/2010/main" val="428071409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A86E6F-2A46-41F3-83D0-80DED2C2B486}" type="datetime1">
              <a:rPr lang="en-CA" smtClean="0"/>
              <a:t>2018-05-04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4924203A-75D2-4BF8-BCD1-4CD9FE7E7DB7}" type="slidenum">
              <a:rPr lang="en-CA" smtClean="0"/>
              <a:pPr/>
              <a:t>‹#›</a:t>
            </a:fld>
            <a:endParaRPr lang="en-CA" dirty="0"/>
          </a:p>
        </p:txBody>
      </p:sp>
    </p:spTree>
    <p:extLst>
      <p:ext uri="{BB962C8B-B14F-4D97-AF65-F5344CB8AC3E}">
        <p14:creationId xmlns:p14="http://schemas.microsoft.com/office/powerpoint/2010/main" val="193904308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2A0C4DF7-E9DC-4D93-9812-EE454A3B7410}" type="datetime1">
              <a:rPr lang="en-CA" smtClean="0"/>
              <a:t>2018-05-04</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4924203A-75D2-4BF8-BCD1-4CD9FE7E7DB7}" type="slidenum">
              <a:rPr lang="en-CA" smtClean="0"/>
              <a:pPr/>
              <a:t>‹#›</a:t>
            </a:fld>
            <a:endParaRPr lang="en-CA" dirty="0"/>
          </a:p>
        </p:txBody>
      </p:sp>
    </p:spTree>
    <p:extLst>
      <p:ext uri="{BB962C8B-B14F-4D97-AF65-F5344CB8AC3E}">
        <p14:creationId xmlns:p14="http://schemas.microsoft.com/office/powerpoint/2010/main" val="30062607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1360150A-A8B1-418F-A2DC-CAEE47F05256}" type="datetime1">
              <a:rPr lang="en-CA" smtClean="0"/>
              <a:t>2018-05-04</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4924203A-75D2-4BF8-BCD1-4CD9FE7E7DB7}" type="slidenum">
              <a:rPr lang="en-CA" smtClean="0"/>
              <a:pPr/>
              <a:t>‹#›</a:t>
            </a:fld>
            <a:endParaRPr lang="en-CA" dirty="0"/>
          </a:p>
        </p:txBody>
      </p:sp>
    </p:spTree>
    <p:extLst>
      <p:ext uri="{BB962C8B-B14F-4D97-AF65-F5344CB8AC3E}">
        <p14:creationId xmlns:p14="http://schemas.microsoft.com/office/powerpoint/2010/main" val="86703069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dirty="0"/>
          </a:p>
        </p:txBody>
      </p:sp>
      <p:sp>
        <p:nvSpPr>
          <p:cNvPr id="3" name="Date Placeholder 2"/>
          <p:cNvSpPr>
            <a:spLocks noGrp="1"/>
          </p:cNvSpPr>
          <p:nvPr>
            <p:ph type="dt" sz="half" idx="10"/>
          </p:nvPr>
        </p:nvSpPr>
        <p:spPr/>
        <p:txBody>
          <a:bodyPr/>
          <a:lstStyle/>
          <a:p>
            <a:fld id="{8BF5D858-885B-477C-8F1F-5DACCD3A68D8}" type="datetime1">
              <a:rPr lang="en-CA" smtClean="0"/>
              <a:t>2018-05-04</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4924203A-75D2-4BF8-BCD1-4CD9FE7E7DB7}" type="slidenum">
              <a:rPr lang="en-CA" smtClean="0"/>
              <a:pPr/>
              <a:t>‹#›</a:t>
            </a:fld>
            <a:endParaRPr lang="en-CA" dirty="0"/>
          </a:p>
        </p:txBody>
      </p:sp>
    </p:spTree>
    <p:extLst>
      <p:ext uri="{BB962C8B-B14F-4D97-AF65-F5344CB8AC3E}">
        <p14:creationId xmlns:p14="http://schemas.microsoft.com/office/powerpoint/2010/main" val="187314878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CCD774-1AEA-4E6B-837C-18D406BB9661}" type="datetime1">
              <a:rPr lang="en-CA" smtClean="0"/>
              <a:t>2018-05-04</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4924203A-75D2-4BF8-BCD1-4CD9FE7E7DB7}" type="slidenum">
              <a:rPr lang="en-CA" smtClean="0"/>
              <a:pPr/>
              <a:t>‹#›</a:t>
            </a:fld>
            <a:endParaRPr lang="en-CA" dirty="0"/>
          </a:p>
        </p:txBody>
      </p:sp>
    </p:spTree>
    <p:extLst>
      <p:ext uri="{BB962C8B-B14F-4D97-AF65-F5344CB8AC3E}">
        <p14:creationId xmlns:p14="http://schemas.microsoft.com/office/powerpoint/2010/main" val="21945533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4EE9AA-E4BD-416C-975E-9F13A7E7A437}" type="datetime1">
              <a:rPr lang="en-CA" smtClean="0"/>
              <a:t>2018-05-04</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4924203A-75D2-4BF8-BCD1-4CD9FE7E7DB7}" type="slidenum">
              <a:rPr lang="en-CA" smtClean="0"/>
              <a:pPr/>
              <a:t>‹#›</a:t>
            </a:fld>
            <a:endParaRPr lang="en-CA" dirty="0"/>
          </a:p>
        </p:txBody>
      </p:sp>
    </p:spTree>
    <p:extLst>
      <p:ext uri="{BB962C8B-B14F-4D97-AF65-F5344CB8AC3E}">
        <p14:creationId xmlns:p14="http://schemas.microsoft.com/office/powerpoint/2010/main" val="149421553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B64135-E875-497D-812A-B21EEAD3BD52}" type="datetime1">
              <a:rPr lang="en-CA" smtClean="0"/>
              <a:t>2018-05-04</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4924203A-75D2-4BF8-BCD1-4CD9FE7E7DB7}" type="slidenum">
              <a:rPr lang="en-CA" smtClean="0"/>
              <a:pPr/>
              <a:t>‹#›</a:t>
            </a:fld>
            <a:endParaRPr lang="en-CA" dirty="0"/>
          </a:p>
        </p:txBody>
      </p:sp>
    </p:spTree>
    <p:extLst>
      <p:ext uri="{BB962C8B-B14F-4D97-AF65-F5344CB8AC3E}">
        <p14:creationId xmlns:p14="http://schemas.microsoft.com/office/powerpoint/2010/main" val="3158239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35696" y="274638"/>
            <a:ext cx="6851104" cy="1143000"/>
          </a:xfrm>
          <a:prstGeom prst="rect">
            <a:avLst/>
          </a:prstGeom>
        </p:spPr>
        <p:txBody>
          <a:bodyPr vert="horz" lIns="91440" tIns="45720" rIns="91440" bIns="45720" rtlCol="0" anchor="ctr">
            <a:normAutofit/>
          </a:bodyPr>
          <a:lstStyle/>
          <a:p>
            <a:r>
              <a:rPr lang="en-US"/>
              <a:t>Click to edit Master title style</a:t>
            </a:r>
            <a:endParaRPr lang="en-C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67F22C-07D0-4380-BDF7-C32D8688C9D5}" type="datetime1">
              <a:rPr lang="en-CA" smtClean="0"/>
              <a:t>2018-05-04</a:t>
            </a:fld>
            <a:endParaRPr lang="en-C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24203A-75D2-4BF8-BCD1-4CD9FE7E7DB7}" type="slidenum">
              <a:rPr lang="en-CA" smtClean="0"/>
              <a:pPr/>
              <a:t>‹#›</a:t>
            </a:fld>
            <a:endParaRPr lang="en-CA" dirty="0"/>
          </a:p>
        </p:txBody>
      </p:sp>
    </p:spTree>
    <p:extLst>
      <p:ext uri="{BB962C8B-B14F-4D97-AF65-F5344CB8AC3E}">
        <p14:creationId xmlns:p14="http://schemas.microsoft.com/office/powerpoint/2010/main" val="3917154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F7C7B0-1641-40B8-8302-B4ACE2D64D75}" type="datetimeFigureOut">
              <a:rPr lang="en-CA" smtClean="0"/>
              <a:t>2018-05-04</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3D653A-34A4-4606-BE5B-E1A7DFC90E77}" type="slidenum">
              <a:rPr lang="en-CA" smtClean="0"/>
              <a:t>‹#›</a:t>
            </a:fld>
            <a:endParaRPr lang="en-CA"/>
          </a:p>
        </p:txBody>
      </p:sp>
      <p:pic>
        <p:nvPicPr>
          <p:cNvPr id="7" name="Picture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480052" y="212204"/>
            <a:ext cx="1941604" cy="1704628"/>
          </a:xfrm>
          <a:prstGeom prst="rect">
            <a:avLst/>
          </a:prstGeom>
        </p:spPr>
      </p:pic>
    </p:spTree>
    <p:extLst>
      <p:ext uri="{BB962C8B-B14F-4D97-AF65-F5344CB8AC3E}">
        <p14:creationId xmlns:p14="http://schemas.microsoft.com/office/powerpoint/2010/main" val="19337693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alpineontario.ca/alpine-ontario-alpin-racing/coaching/athletic-committe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2672473"/>
            <a:ext cx="7200800" cy="2616101"/>
          </a:xfrm>
          <a:prstGeom prst="rect">
            <a:avLst/>
          </a:prstGeom>
          <a:noFill/>
        </p:spPr>
        <p:txBody>
          <a:bodyPr wrap="square" rtlCol="0">
            <a:spAutoFit/>
          </a:bodyPr>
          <a:lstStyle/>
          <a:p>
            <a:pPr algn="ctr">
              <a:tabLst>
                <a:tab pos="2152650" algn="l"/>
              </a:tabLst>
            </a:pPr>
            <a:r>
              <a:rPr lang="en-CA" sz="5400" b="1" dirty="0">
                <a:solidFill>
                  <a:srgbClr val="E42B2B"/>
                </a:solidFill>
              </a:rPr>
              <a:t>AOAC Governance</a:t>
            </a:r>
            <a:br>
              <a:rPr lang="en-CA" sz="5400" dirty="0">
                <a:solidFill>
                  <a:srgbClr val="FF6600"/>
                </a:solidFill>
              </a:rPr>
            </a:br>
            <a:r>
              <a:rPr lang="en-CA" sz="5400" dirty="0">
                <a:solidFill>
                  <a:srgbClr val="FF6600"/>
                </a:solidFill>
              </a:rPr>
              <a:t>Robyn Skinner</a:t>
            </a:r>
          </a:p>
          <a:p>
            <a:pPr algn="ctr">
              <a:tabLst>
                <a:tab pos="2152650" algn="l"/>
              </a:tabLst>
            </a:pPr>
            <a:r>
              <a:rPr lang="en-CA" sz="2800" dirty="0">
                <a:solidFill>
                  <a:schemeClr val="bg1">
                    <a:lumMod val="65000"/>
                  </a:schemeClr>
                </a:solidFill>
              </a:rPr>
              <a:t>May 6th, 2018</a:t>
            </a:r>
            <a:br>
              <a:rPr lang="en-CA" sz="2800" dirty="0">
                <a:solidFill>
                  <a:schemeClr val="bg1">
                    <a:lumMod val="65000"/>
                  </a:schemeClr>
                </a:solidFill>
              </a:rPr>
            </a:br>
            <a:r>
              <a:rPr lang="en-CA" sz="2800" dirty="0">
                <a:solidFill>
                  <a:schemeClr val="bg1">
                    <a:lumMod val="65000"/>
                  </a:schemeClr>
                </a:solidFill>
              </a:rPr>
              <a:t>Caledon Ski Club</a:t>
            </a:r>
          </a:p>
        </p:txBody>
      </p:sp>
    </p:spTree>
    <p:extLst>
      <p:ext uri="{BB962C8B-B14F-4D97-AF65-F5344CB8AC3E}">
        <p14:creationId xmlns:p14="http://schemas.microsoft.com/office/powerpoint/2010/main" val="384075134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052736"/>
            <a:ext cx="8229600" cy="4525963"/>
          </a:xfrm>
        </p:spPr>
        <p:txBody>
          <a:bodyPr>
            <a:normAutofit lnSpcReduction="10000"/>
          </a:bodyPr>
          <a:lstStyle/>
          <a:p>
            <a:pPr lvl="0"/>
            <a:r>
              <a:rPr lang="en-CA" dirty="0"/>
              <a:t>AOAC created to support AOA Program Director and OST Head Coach </a:t>
            </a:r>
          </a:p>
          <a:p>
            <a:pPr lvl="0"/>
            <a:r>
              <a:rPr lang="en-CA" dirty="0"/>
              <a:t>Hired Age Group Consultants who are in the field to lead </a:t>
            </a:r>
          </a:p>
          <a:p>
            <a:pPr lvl="0"/>
            <a:r>
              <a:rPr lang="en-CA" dirty="0"/>
              <a:t>Combined age group and high performance committee’s to one provincial committee</a:t>
            </a:r>
          </a:p>
          <a:p>
            <a:pPr lvl="0"/>
            <a:r>
              <a:rPr lang="en-CA" dirty="0"/>
              <a:t>Terms of Reference and Minutes: </a:t>
            </a:r>
          </a:p>
          <a:p>
            <a:pPr marL="0" lvl="0" indent="0">
              <a:buNone/>
            </a:pPr>
            <a:r>
              <a:rPr lang="en-CA" dirty="0">
                <a:hlinkClick r:id="rId2"/>
              </a:rPr>
              <a:t>https://www.alpineontario.ca/alpine-ontario-alpin-racing/coaching/athletic-committee/</a:t>
            </a:r>
            <a:r>
              <a:rPr lang="en-CA" dirty="0"/>
              <a:t> </a:t>
            </a:r>
          </a:p>
          <a:p>
            <a:pPr lvl="0"/>
            <a:endParaRPr lang="en-CA" dirty="0"/>
          </a:p>
        </p:txBody>
      </p:sp>
      <p:sp>
        <p:nvSpPr>
          <p:cNvPr id="6" name="TextBox 5">
            <a:extLst>
              <a:ext uri="{FF2B5EF4-FFF2-40B4-BE49-F238E27FC236}">
                <a16:creationId xmlns:a16="http://schemas.microsoft.com/office/drawing/2014/main" id="{66636736-6CB5-40D1-B9BD-45C0ECD56133}"/>
              </a:ext>
            </a:extLst>
          </p:cNvPr>
          <p:cNvSpPr txBox="1"/>
          <p:nvPr/>
        </p:nvSpPr>
        <p:spPr>
          <a:xfrm>
            <a:off x="1331640" y="332654"/>
            <a:ext cx="6316228" cy="646331"/>
          </a:xfrm>
          <a:prstGeom prst="rect">
            <a:avLst/>
          </a:prstGeom>
          <a:noFill/>
        </p:spPr>
        <p:txBody>
          <a:bodyPr wrap="square" rtlCol="0">
            <a:spAutoFit/>
          </a:bodyPr>
          <a:lstStyle/>
          <a:p>
            <a:pPr algn="ctr"/>
            <a:r>
              <a:rPr lang="en-US" sz="3600" b="1" dirty="0">
                <a:solidFill>
                  <a:srgbClr val="E4002B"/>
                </a:solidFill>
              </a:rPr>
              <a:t>AOAC History</a:t>
            </a:r>
            <a:endParaRPr lang="en-US" sz="2800" b="1" dirty="0">
              <a:solidFill>
                <a:srgbClr val="E4002B"/>
              </a:solidFill>
            </a:endParaRPr>
          </a:p>
        </p:txBody>
      </p:sp>
    </p:spTree>
    <p:extLst>
      <p:ext uri="{BB962C8B-B14F-4D97-AF65-F5344CB8AC3E}">
        <p14:creationId xmlns:p14="http://schemas.microsoft.com/office/powerpoint/2010/main" val="185289211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4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683568" y="332656"/>
            <a:ext cx="5328592" cy="461665"/>
          </a:xfrm>
          <a:prstGeom prst="rect">
            <a:avLst/>
          </a:prstGeom>
          <a:solidFill>
            <a:srgbClr val="FFC000"/>
          </a:solidFill>
        </p:spPr>
        <p:txBody>
          <a:bodyPr wrap="square">
            <a:spAutoFit/>
          </a:bodyPr>
          <a:lstStyle/>
          <a:p>
            <a:pPr algn="ctr"/>
            <a:r>
              <a:rPr lang="en-US" sz="2400" b="1" dirty="0"/>
              <a:t>AOAC Structure</a:t>
            </a:r>
            <a:endParaRPr lang="en-US" sz="2400" dirty="0"/>
          </a:p>
        </p:txBody>
      </p:sp>
      <p:graphicFrame>
        <p:nvGraphicFramePr>
          <p:cNvPr id="3" name="Diagram 2"/>
          <p:cNvGraphicFramePr/>
          <p:nvPr>
            <p:extLst>
              <p:ext uri="{D42A27DB-BD31-4B8C-83A1-F6EECF244321}">
                <p14:modId xmlns:p14="http://schemas.microsoft.com/office/powerpoint/2010/main" val="3472401186"/>
              </p:ext>
            </p:extLst>
          </p:nvPr>
        </p:nvGraphicFramePr>
        <p:xfrm>
          <a:off x="683568" y="1196752"/>
          <a:ext cx="7488832"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739707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052736"/>
            <a:ext cx="8229600" cy="4525963"/>
          </a:xfrm>
        </p:spPr>
        <p:txBody>
          <a:bodyPr>
            <a:normAutofit/>
          </a:bodyPr>
          <a:lstStyle/>
          <a:p>
            <a:pPr marL="0" indent="0">
              <a:buNone/>
            </a:pPr>
            <a:r>
              <a:rPr lang="en-US" dirty="0"/>
              <a:t>With the goal of uplifting the entire ski racing system in the province, the Alpine Ontario Athletic Committee (AOAC) will contribute to the province’s strategic athletic direction by providing insight and expertise on various levels of planning and programming from U12 to the Ontario Ski Team. </a:t>
            </a:r>
            <a:endParaRPr lang="en-CA" dirty="0"/>
          </a:p>
          <a:p>
            <a:pPr marL="0" lvl="0" indent="0">
              <a:buNone/>
            </a:pPr>
            <a:endParaRPr lang="en-CA" dirty="0"/>
          </a:p>
        </p:txBody>
      </p:sp>
      <p:sp>
        <p:nvSpPr>
          <p:cNvPr id="6" name="TextBox 5">
            <a:extLst>
              <a:ext uri="{FF2B5EF4-FFF2-40B4-BE49-F238E27FC236}">
                <a16:creationId xmlns:a16="http://schemas.microsoft.com/office/drawing/2014/main" id="{66636736-6CB5-40D1-B9BD-45C0ECD56133}"/>
              </a:ext>
            </a:extLst>
          </p:cNvPr>
          <p:cNvSpPr txBox="1"/>
          <p:nvPr/>
        </p:nvSpPr>
        <p:spPr>
          <a:xfrm>
            <a:off x="1331640" y="332654"/>
            <a:ext cx="6316228" cy="646331"/>
          </a:xfrm>
          <a:prstGeom prst="rect">
            <a:avLst/>
          </a:prstGeom>
          <a:noFill/>
        </p:spPr>
        <p:txBody>
          <a:bodyPr wrap="square" rtlCol="0">
            <a:spAutoFit/>
          </a:bodyPr>
          <a:lstStyle/>
          <a:p>
            <a:pPr algn="ctr"/>
            <a:r>
              <a:rPr lang="en-US" sz="3600" b="1" dirty="0">
                <a:solidFill>
                  <a:srgbClr val="E4002B"/>
                </a:solidFill>
              </a:rPr>
              <a:t>AOAC Mandate</a:t>
            </a:r>
            <a:endParaRPr lang="en-US" sz="2800" b="1" dirty="0">
              <a:solidFill>
                <a:srgbClr val="E4002B"/>
              </a:solidFill>
            </a:endParaRPr>
          </a:p>
        </p:txBody>
      </p:sp>
    </p:spTree>
    <p:extLst>
      <p:ext uri="{BB962C8B-B14F-4D97-AF65-F5344CB8AC3E}">
        <p14:creationId xmlns:p14="http://schemas.microsoft.com/office/powerpoint/2010/main" val="18571609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4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052736"/>
            <a:ext cx="8229600" cy="4525963"/>
          </a:xfrm>
        </p:spPr>
        <p:txBody>
          <a:bodyPr>
            <a:normAutofit fontScale="70000" lnSpcReduction="20000"/>
          </a:bodyPr>
          <a:lstStyle/>
          <a:p>
            <a:r>
              <a:rPr lang="en-US" sz="3400" dirty="0"/>
              <a:t>To contribute to the goal of developing skilled athletic skiers and innovative coaches through well planned programs and calendars. </a:t>
            </a:r>
            <a:endParaRPr lang="en-CA" sz="3400" dirty="0"/>
          </a:p>
          <a:p>
            <a:endParaRPr lang="en-CA" sz="3400" dirty="0"/>
          </a:p>
          <a:p>
            <a:r>
              <a:rPr lang="en-US" sz="3400" dirty="0"/>
              <a:t>To provide recommendations or evaluations to the Alpine Ontario Athletic consultants (U14/16/19/SX/Para) in the areas of program design, race calendaring, selection rules and coach education.</a:t>
            </a:r>
            <a:endParaRPr lang="en-CA" sz="3400" dirty="0"/>
          </a:p>
          <a:p>
            <a:endParaRPr lang="en-CA" sz="3400" dirty="0"/>
          </a:p>
          <a:p>
            <a:r>
              <a:rPr lang="en-US" sz="3400" dirty="0"/>
              <a:t>The develop a better common understanding for all regions in terms of the process that is taken on decision making and to provide regions with the opportunity and responsibility to bring ideas and issues to the committee. </a:t>
            </a:r>
            <a:endParaRPr lang="en-CA" sz="3400" dirty="0"/>
          </a:p>
          <a:p>
            <a:pPr marL="0" lvl="0" indent="0">
              <a:buNone/>
            </a:pPr>
            <a:endParaRPr lang="en-CA" dirty="0"/>
          </a:p>
        </p:txBody>
      </p:sp>
      <p:sp>
        <p:nvSpPr>
          <p:cNvPr id="6" name="TextBox 5">
            <a:extLst>
              <a:ext uri="{FF2B5EF4-FFF2-40B4-BE49-F238E27FC236}">
                <a16:creationId xmlns:a16="http://schemas.microsoft.com/office/drawing/2014/main" id="{66636736-6CB5-40D1-B9BD-45C0ECD56133}"/>
              </a:ext>
            </a:extLst>
          </p:cNvPr>
          <p:cNvSpPr txBox="1"/>
          <p:nvPr/>
        </p:nvSpPr>
        <p:spPr>
          <a:xfrm>
            <a:off x="1331640" y="332654"/>
            <a:ext cx="6316228" cy="646331"/>
          </a:xfrm>
          <a:prstGeom prst="rect">
            <a:avLst/>
          </a:prstGeom>
          <a:noFill/>
        </p:spPr>
        <p:txBody>
          <a:bodyPr wrap="square" rtlCol="0">
            <a:spAutoFit/>
          </a:bodyPr>
          <a:lstStyle/>
          <a:p>
            <a:pPr algn="ctr"/>
            <a:r>
              <a:rPr lang="en-US" sz="3600" b="1" dirty="0">
                <a:solidFill>
                  <a:srgbClr val="E4002B"/>
                </a:solidFill>
              </a:rPr>
              <a:t>AOAC Objectives</a:t>
            </a:r>
            <a:endParaRPr lang="en-US" sz="2800" b="1" dirty="0">
              <a:solidFill>
                <a:srgbClr val="E4002B"/>
              </a:solidFill>
            </a:endParaRPr>
          </a:p>
        </p:txBody>
      </p:sp>
    </p:spTree>
    <p:extLst>
      <p:ext uri="{BB962C8B-B14F-4D97-AF65-F5344CB8AC3E}">
        <p14:creationId xmlns:p14="http://schemas.microsoft.com/office/powerpoint/2010/main" val="35893438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4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052736"/>
            <a:ext cx="8229600" cy="4525963"/>
          </a:xfrm>
        </p:spPr>
        <p:txBody>
          <a:bodyPr>
            <a:normAutofit/>
          </a:bodyPr>
          <a:lstStyle/>
          <a:p>
            <a:r>
              <a:rPr lang="en-CA" dirty="0"/>
              <a:t>Parent Education made a priority</a:t>
            </a:r>
          </a:p>
          <a:p>
            <a:r>
              <a:rPr lang="en-CA" dirty="0"/>
              <a:t>OST and regional team outreach</a:t>
            </a:r>
          </a:p>
          <a:p>
            <a:r>
              <a:rPr lang="en-CA" dirty="0"/>
              <a:t>Provincial Collaboration</a:t>
            </a:r>
          </a:p>
          <a:p>
            <a:r>
              <a:rPr lang="en-CA" dirty="0"/>
              <a:t>Pathway Development</a:t>
            </a:r>
          </a:p>
          <a:p>
            <a:r>
              <a:rPr lang="en-CA" dirty="0"/>
              <a:t>U16 HPP and development programming</a:t>
            </a:r>
          </a:p>
          <a:p>
            <a:r>
              <a:rPr lang="en-CA" dirty="0"/>
              <a:t>Criteria and calendars</a:t>
            </a:r>
          </a:p>
          <a:p>
            <a:pPr marL="0" indent="0">
              <a:buNone/>
            </a:pPr>
            <a:r>
              <a:rPr lang="en-CA" dirty="0"/>
              <a:t> </a:t>
            </a:r>
          </a:p>
        </p:txBody>
      </p:sp>
      <p:sp>
        <p:nvSpPr>
          <p:cNvPr id="6" name="TextBox 5">
            <a:extLst>
              <a:ext uri="{FF2B5EF4-FFF2-40B4-BE49-F238E27FC236}">
                <a16:creationId xmlns:a16="http://schemas.microsoft.com/office/drawing/2014/main" id="{66636736-6CB5-40D1-B9BD-45C0ECD56133}"/>
              </a:ext>
            </a:extLst>
          </p:cNvPr>
          <p:cNvSpPr txBox="1"/>
          <p:nvPr/>
        </p:nvSpPr>
        <p:spPr>
          <a:xfrm>
            <a:off x="1331640" y="332654"/>
            <a:ext cx="6316228" cy="646331"/>
          </a:xfrm>
          <a:prstGeom prst="rect">
            <a:avLst/>
          </a:prstGeom>
          <a:noFill/>
        </p:spPr>
        <p:txBody>
          <a:bodyPr wrap="square" rtlCol="0">
            <a:spAutoFit/>
          </a:bodyPr>
          <a:lstStyle/>
          <a:p>
            <a:pPr algn="ctr"/>
            <a:r>
              <a:rPr lang="en-US" sz="3600" b="1" dirty="0">
                <a:solidFill>
                  <a:srgbClr val="E4002B"/>
                </a:solidFill>
              </a:rPr>
              <a:t>AOAC Achievements 2017-18</a:t>
            </a:r>
            <a:endParaRPr lang="en-US" sz="2800" b="1" dirty="0">
              <a:solidFill>
                <a:srgbClr val="E4002B"/>
              </a:solidFill>
            </a:endParaRPr>
          </a:p>
        </p:txBody>
      </p:sp>
    </p:spTree>
    <p:extLst>
      <p:ext uri="{BB962C8B-B14F-4D97-AF65-F5344CB8AC3E}">
        <p14:creationId xmlns:p14="http://schemas.microsoft.com/office/powerpoint/2010/main" val="34373651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4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052736"/>
            <a:ext cx="8229600" cy="4525963"/>
          </a:xfrm>
        </p:spPr>
        <p:txBody>
          <a:bodyPr>
            <a:normAutofit/>
          </a:bodyPr>
          <a:lstStyle/>
          <a:p>
            <a:r>
              <a:rPr lang="en-CA" dirty="0"/>
              <a:t>Athlete Education</a:t>
            </a:r>
          </a:p>
          <a:p>
            <a:r>
              <a:rPr lang="en-CA" dirty="0"/>
              <a:t>FIS quotas and scheduling</a:t>
            </a:r>
          </a:p>
          <a:p>
            <a:r>
              <a:rPr lang="en-CA" dirty="0"/>
              <a:t>HP and development programming</a:t>
            </a:r>
          </a:p>
          <a:p>
            <a:r>
              <a:rPr lang="en-CA" dirty="0"/>
              <a:t>Growth and Retention</a:t>
            </a:r>
          </a:p>
          <a:p>
            <a:pPr marL="0" indent="0">
              <a:buNone/>
            </a:pPr>
            <a:r>
              <a:rPr lang="en-CA" dirty="0"/>
              <a:t> </a:t>
            </a:r>
          </a:p>
        </p:txBody>
      </p:sp>
      <p:sp>
        <p:nvSpPr>
          <p:cNvPr id="6" name="TextBox 5">
            <a:extLst>
              <a:ext uri="{FF2B5EF4-FFF2-40B4-BE49-F238E27FC236}">
                <a16:creationId xmlns:a16="http://schemas.microsoft.com/office/drawing/2014/main" id="{66636736-6CB5-40D1-B9BD-45C0ECD56133}"/>
              </a:ext>
            </a:extLst>
          </p:cNvPr>
          <p:cNvSpPr txBox="1"/>
          <p:nvPr/>
        </p:nvSpPr>
        <p:spPr>
          <a:xfrm>
            <a:off x="1331640" y="332654"/>
            <a:ext cx="6316228" cy="646331"/>
          </a:xfrm>
          <a:prstGeom prst="rect">
            <a:avLst/>
          </a:prstGeom>
          <a:noFill/>
        </p:spPr>
        <p:txBody>
          <a:bodyPr wrap="square" rtlCol="0">
            <a:spAutoFit/>
          </a:bodyPr>
          <a:lstStyle/>
          <a:p>
            <a:pPr algn="ctr"/>
            <a:r>
              <a:rPr lang="en-US" sz="3600" b="1" dirty="0">
                <a:solidFill>
                  <a:srgbClr val="E4002B"/>
                </a:solidFill>
              </a:rPr>
              <a:t>AOAC Looking Forward</a:t>
            </a:r>
            <a:endParaRPr lang="en-US" sz="2800" b="1" dirty="0">
              <a:solidFill>
                <a:srgbClr val="E4002B"/>
              </a:solidFill>
            </a:endParaRPr>
          </a:p>
        </p:txBody>
      </p:sp>
    </p:spTree>
    <p:extLst>
      <p:ext uri="{BB962C8B-B14F-4D97-AF65-F5344CB8AC3E}">
        <p14:creationId xmlns:p14="http://schemas.microsoft.com/office/powerpoint/2010/main" val="24326034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4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AOA Presentation Template - Summi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AOA Presentation Template - Summit</Template>
  <TotalTime>5458</TotalTime>
  <Words>288</Words>
  <Application>Microsoft Office PowerPoint</Application>
  <PresentationFormat>On-screen Show (4:3)</PresentationFormat>
  <Paragraphs>53</Paragraphs>
  <Slides>7</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7</vt:i4>
      </vt:variant>
    </vt:vector>
  </HeadingPairs>
  <TitlesOfParts>
    <vt:vector size="11" baseType="lpstr">
      <vt:lpstr>Arial</vt:lpstr>
      <vt:lpstr>Calibri</vt:lpstr>
      <vt:lpstr>AOA Presentation Template - Summit</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AOAUser</dc:creator>
  <cp:lastModifiedBy>Robyn Skinner</cp:lastModifiedBy>
  <cp:revision>164</cp:revision>
  <cp:lastPrinted>2018-05-04T17:31:11Z</cp:lastPrinted>
  <dcterms:created xsi:type="dcterms:W3CDTF">2014-05-08T18:51:09Z</dcterms:created>
  <dcterms:modified xsi:type="dcterms:W3CDTF">2018-05-04T19:04:45Z</dcterms:modified>
</cp:coreProperties>
</file>